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3"/>
  </p:sldIdLst>
  <p:sldSz cx="25199975" cy="3239897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40" userDrawn="1">
          <p15:clr>
            <a:srgbClr val="A4A3A4"/>
          </p15:clr>
        </p15:guide>
        <p15:guide id="2" pos="79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493"/>
    <a:srgbClr val="E2F2C7"/>
    <a:srgbClr val="7CC301"/>
    <a:srgbClr val="DCEFBA"/>
    <a:srgbClr val="EEF4D1"/>
    <a:srgbClr val="A2C400"/>
    <a:srgbClr val="B9C144"/>
    <a:srgbClr val="93A433"/>
    <a:srgbClr val="C2E393"/>
    <a:srgbClr val="E9F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25" d="100"/>
          <a:sy n="25" d="100"/>
        </p:scale>
        <p:origin x="3006" y="42"/>
      </p:cViewPr>
      <p:guideLst>
        <p:guide orient="horz" pos="10340"/>
        <p:guide pos="794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82;&#1086;&#1085;&#1092;&#1077;&#1088;&#1077;&#1085;&#1094;&#1080;&#1080;%202024\Saratov%202024\&#1053;&#1072;&#1089;&#1090;&#1103;%20&#1062;&#1074;&#1077;&#1090;&#1082;&#1086;&#1074;&#1072;_&#1087;&#1086;&#1095;&#1074;%20&#1074;&#1099;&#1090;&#1103;&#1078;&#1082;&#1080;\&#1089;&#1080;&#1085;&#1093;&#1088;&#1086;&#1085;&#1099;&#1077;%20&#1089;&#1087;&#1077;&#1082;&#1090;&#1088;&#1099;_30.07.2024_&#1086;&#1073;&#1088;&#1072;&#1073;&#1086;&#1090;&#1082;&#1072;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82;&#1086;&#1085;&#1092;&#1077;&#1088;&#1077;&#1085;&#1094;&#1080;&#1080;%202024\Saratov%202024\&#1053;&#1072;&#1089;&#1090;&#1103;%20&#1062;&#1074;&#1077;&#1090;&#1082;&#1086;&#1074;&#1072;_&#1087;&#1086;&#1095;&#1074;%20&#1074;&#1099;&#1090;&#1103;&#1078;&#1082;&#1080;\&#1089;&#1080;&#1085;&#1093;&#1088;&#1086;&#1085;&#1099;&#1077;%20&#1089;&#1087;&#1077;&#1082;&#1090;&#1088;&#1099;_30.07.2024_&#1086;&#1073;&#1088;&#1072;&#1073;&#1086;&#1090;&#1082;&#1072;4.xlsx" TargetMode="External"/></Relationships>
</file>

<file path=ppt/charts/_rels/chart3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82;&#1086;&#1085;&#1092;&#1077;&#1088;&#1077;&#1085;&#1094;&#1080;&#1080;%202024\Saratov%202024\&#1053;&#1072;&#1089;&#1090;&#1103;%20&#1062;&#1074;&#1077;&#1090;&#1082;&#1086;&#1074;&#1072;_&#1087;&#1086;&#1095;&#1074;%20&#1074;&#1099;&#1090;&#1103;&#1078;&#1082;&#1080;\&#1089;&#1080;&#1085;&#1093;&#1088;&#1086;&#1085;&#1099;&#1077;%20&#1089;&#1087;&#1077;&#1082;&#1090;&#1088;&#1099;_30.07.2024_&#1086;&#1073;&#1088;&#1072;&#1073;&#1086;&#1090;&#1082;&#1072;4.xlsx" TargetMode="External"/></Relationships>
</file>

<file path=ppt/charts/_rels/chart4.xml.rels><?xml version="1.0" encoding="UTF-8" standalone="yes"?>
<Relationships xmlns="http://schemas.openxmlformats.org/package/2006/relationships"><Relationship Id="rId4" Type="http://schemas.microsoft.com/office/2011/relationships/chartColorStyle" Target="colors2.xml"/><Relationship Id="rId3" Type="http://schemas.microsoft.com/office/2011/relationships/chartStyle" Target="style2.xml"/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82;&#1086;&#1085;&#1092;&#1077;&#1088;&#1077;&#1085;&#1094;&#1080;&#1080;%202024\Saratov%202024\&#1053;&#1072;&#1089;&#1090;&#1103;%20&#1062;&#1074;&#1077;&#1090;&#1082;&#1086;&#1074;&#1072;_&#1087;&#1086;&#1095;&#1074;%20&#1074;&#1099;&#1090;&#1103;&#1078;&#1082;&#1080;\&#1089;&#1080;&#1085;&#1093;&#1088;&#1086;&#1085;&#1099;&#1077;%20&#1089;&#1087;&#1077;&#1082;&#1090;&#1088;&#1099;_30.07.2024_&#1086;&#1073;&#1088;&#1072;&#1073;&#1086;&#1090;&#1082;&#1072;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Fluorescence synchronous scan,  Cip </a:t>
            </a:r>
            <a:endParaRPr lang="ru-RU" sz="18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98526390683973"/>
          <c:y val="0.0378575146461123"/>
        </c:manualLayout>
      </c:layout>
      <c:overlay val="0"/>
      <c:spPr>
        <a:noFill/>
        <a:ln w="2540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880609582579596"/>
          <c:y val="0.129901547116737"/>
          <c:w val="0.887777751930875"/>
          <c:h val="0.700187603131887"/>
        </c:manualLayout>
      </c:layout>
      <c:scatterChart>
        <c:scatterStyle val="lineMarker"/>
        <c:varyColors val="0"/>
        <c:ser>
          <c:idx val="0"/>
          <c:order val="0"/>
          <c:tx>
            <c:strRef>
              <c:f>0,050</c:f>
              <c:strCache>
                <c:ptCount val="1"/>
                <c:pt idx="0">
                  <c:v>0,050</c:v>
                </c:pt>
              </c:strCache>
            </c:strRef>
          </c:tx>
          <c:spPr>
            <a:ln w="38100" cap="rnd" cmpd="sng" algn="ctr">
              <a:solidFill>
                <a:schemeClr val="accent6">
                  <a:lumMod val="75000"/>
                </a:schemeClr>
              </a:solidFill>
              <a:prstDash val="solid"/>
              <a:round/>
            </a:ln>
          </c:spPr>
          <c:marker>
            <c:symbol val="none"/>
          </c:marker>
          <c:dLbls>
            <c:delete val="1"/>
          </c:dLbls>
          <c:xVal>
            <c:numRef>
              <c:f>'синхр спектры 160'!$A$4:$A$274</c:f>
              <c:numCache>
                <c:formatCode>General</c:formatCode>
                <c:ptCount val="271"/>
                <c:pt idx="0">
                  <c:v>230</c:v>
                </c:pt>
                <c:pt idx="1">
                  <c:v>231</c:v>
                </c:pt>
                <c:pt idx="2">
                  <c:v>232</c:v>
                </c:pt>
                <c:pt idx="3">
                  <c:v>233</c:v>
                </c:pt>
                <c:pt idx="4">
                  <c:v>234</c:v>
                </c:pt>
                <c:pt idx="5">
                  <c:v>235</c:v>
                </c:pt>
                <c:pt idx="6">
                  <c:v>236</c:v>
                </c:pt>
                <c:pt idx="7">
                  <c:v>237</c:v>
                </c:pt>
                <c:pt idx="8">
                  <c:v>238</c:v>
                </c:pt>
                <c:pt idx="9">
                  <c:v>239</c:v>
                </c:pt>
                <c:pt idx="10">
                  <c:v>240</c:v>
                </c:pt>
                <c:pt idx="11">
                  <c:v>241</c:v>
                </c:pt>
                <c:pt idx="12">
                  <c:v>242</c:v>
                </c:pt>
                <c:pt idx="13">
                  <c:v>243</c:v>
                </c:pt>
                <c:pt idx="14">
                  <c:v>244</c:v>
                </c:pt>
                <c:pt idx="15">
                  <c:v>245</c:v>
                </c:pt>
                <c:pt idx="16">
                  <c:v>246</c:v>
                </c:pt>
                <c:pt idx="17">
                  <c:v>247</c:v>
                </c:pt>
                <c:pt idx="18">
                  <c:v>248</c:v>
                </c:pt>
                <c:pt idx="19">
                  <c:v>249</c:v>
                </c:pt>
                <c:pt idx="20">
                  <c:v>250</c:v>
                </c:pt>
                <c:pt idx="21">
                  <c:v>251</c:v>
                </c:pt>
                <c:pt idx="22">
                  <c:v>252</c:v>
                </c:pt>
                <c:pt idx="23">
                  <c:v>253</c:v>
                </c:pt>
                <c:pt idx="24">
                  <c:v>254</c:v>
                </c:pt>
                <c:pt idx="25">
                  <c:v>255</c:v>
                </c:pt>
                <c:pt idx="26">
                  <c:v>256</c:v>
                </c:pt>
                <c:pt idx="27">
                  <c:v>257</c:v>
                </c:pt>
                <c:pt idx="28">
                  <c:v>258</c:v>
                </c:pt>
                <c:pt idx="29">
                  <c:v>259</c:v>
                </c:pt>
                <c:pt idx="30">
                  <c:v>260</c:v>
                </c:pt>
                <c:pt idx="31">
                  <c:v>261</c:v>
                </c:pt>
                <c:pt idx="32">
                  <c:v>262</c:v>
                </c:pt>
                <c:pt idx="33">
                  <c:v>263</c:v>
                </c:pt>
                <c:pt idx="34">
                  <c:v>264</c:v>
                </c:pt>
                <c:pt idx="35">
                  <c:v>265</c:v>
                </c:pt>
                <c:pt idx="36">
                  <c:v>266</c:v>
                </c:pt>
                <c:pt idx="37">
                  <c:v>267</c:v>
                </c:pt>
                <c:pt idx="38">
                  <c:v>268</c:v>
                </c:pt>
                <c:pt idx="39">
                  <c:v>269</c:v>
                </c:pt>
                <c:pt idx="40">
                  <c:v>270</c:v>
                </c:pt>
                <c:pt idx="41">
                  <c:v>271</c:v>
                </c:pt>
                <c:pt idx="42">
                  <c:v>272</c:v>
                </c:pt>
                <c:pt idx="43">
                  <c:v>273</c:v>
                </c:pt>
                <c:pt idx="44">
                  <c:v>274</c:v>
                </c:pt>
                <c:pt idx="45">
                  <c:v>275</c:v>
                </c:pt>
                <c:pt idx="46">
                  <c:v>276</c:v>
                </c:pt>
                <c:pt idx="47">
                  <c:v>277</c:v>
                </c:pt>
                <c:pt idx="48">
                  <c:v>278</c:v>
                </c:pt>
                <c:pt idx="49">
                  <c:v>279</c:v>
                </c:pt>
                <c:pt idx="50">
                  <c:v>280</c:v>
                </c:pt>
                <c:pt idx="51">
                  <c:v>281</c:v>
                </c:pt>
                <c:pt idx="52">
                  <c:v>282</c:v>
                </c:pt>
                <c:pt idx="53">
                  <c:v>283</c:v>
                </c:pt>
                <c:pt idx="54">
                  <c:v>284</c:v>
                </c:pt>
                <c:pt idx="55">
                  <c:v>285</c:v>
                </c:pt>
                <c:pt idx="56">
                  <c:v>286</c:v>
                </c:pt>
                <c:pt idx="57">
                  <c:v>287</c:v>
                </c:pt>
                <c:pt idx="58">
                  <c:v>288</c:v>
                </c:pt>
                <c:pt idx="59">
                  <c:v>289</c:v>
                </c:pt>
                <c:pt idx="60">
                  <c:v>290</c:v>
                </c:pt>
                <c:pt idx="61">
                  <c:v>291</c:v>
                </c:pt>
                <c:pt idx="62">
                  <c:v>292</c:v>
                </c:pt>
                <c:pt idx="63">
                  <c:v>293</c:v>
                </c:pt>
                <c:pt idx="64">
                  <c:v>294</c:v>
                </c:pt>
                <c:pt idx="65">
                  <c:v>295</c:v>
                </c:pt>
                <c:pt idx="66">
                  <c:v>296</c:v>
                </c:pt>
                <c:pt idx="67">
                  <c:v>297</c:v>
                </c:pt>
                <c:pt idx="68">
                  <c:v>298</c:v>
                </c:pt>
                <c:pt idx="69">
                  <c:v>299</c:v>
                </c:pt>
                <c:pt idx="70">
                  <c:v>300</c:v>
                </c:pt>
                <c:pt idx="71">
                  <c:v>301</c:v>
                </c:pt>
                <c:pt idx="72">
                  <c:v>302</c:v>
                </c:pt>
                <c:pt idx="73">
                  <c:v>303</c:v>
                </c:pt>
                <c:pt idx="74">
                  <c:v>304</c:v>
                </c:pt>
                <c:pt idx="75">
                  <c:v>305</c:v>
                </c:pt>
                <c:pt idx="76">
                  <c:v>306</c:v>
                </c:pt>
                <c:pt idx="77">
                  <c:v>307</c:v>
                </c:pt>
                <c:pt idx="78">
                  <c:v>308</c:v>
                </c:pt>
                <c:pt idx="79">
                  <c:v>309</c:v>
                </c:pt>
                <c:pt idx="80">
                  <c:v>310</c:v>
                </c:pt>
                <c:pt idx="81">
                  <c:v>311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317</c:v>
                </c:pt>
                <c:pt idx="88">
                  <c:v>318</c:v>
                </c:pt>
                <c:pt idx="89">
                  <c:v>319</c:v>
                </c:pt>
                <c:pt idx="90">
                  <c:v>320</c:v>
                </c:pt>
                <c:pt idx="91">
                  <c:v>321</c:v>
                </c:pt>
                <c:pt idx="92">
                  <c:v>322</c:v>
                </c:pt>
                <c:pt idx="93">
                  <c:v>323</c:v>
                </c:pt>
                <c:pt idx="94">
                  <c:v>324</c:v>
                </c:pt>
                <c:pt idx="95">
                  <c:v>325</c:v>
                </c:pt>
                <c:pt idx="96">
                  <c:v>326</c:v>
                </c:pt>
                <c:pt idx="97">
                  <c:v>327</c:v>
                </c:pt>
                <c:pt idx="98">
                  <c:v>328</c:v>
                </c:pt>
                <c:pt idx="99">
                  <c:v>329</c:v>
                </c:pt>
                <c:pt idx="100">
                  <c:v>330</c:v>
                </c:pt>
                <c:pt idx="101">
                  <c:v>331</c:v>
                </c:pt>
                <c:pt idx="102">
                  <c:v>332</c:v>
                </c:pt>
                <c:pt idx="103">
                  <c:v>333</c:v>
                </c:pt>
                <c:pt idx="104">
                  <c:v>334</c:v>
                </c:pt>
                <c:pt idx="105">
                  <c:v>335</c:v>
                </c:pt>
                <c:pt idx="106">
                  <c:v>336</c:v>
                </c:pt>
                <c:pt idx="107">
                  <c:v>337</c:v>
                </c:pt>
                <c:pt idx="108">
                  <c:v>338</c:v>
                </c:pt>
                <c:pt idx="109">
                  <c:v>339</c:v>
                </c:pt>
                <c:pt idx="110">
                  <c:v>340</c:v>
                </c:pt>
                <c:pt idx="111">
                  <c:v>341</c:v>
                </c:pt>
                <c:pt idx="112">
                  <c:v>342</c:v>
                </c:pt>
                <c:pt idx="113">
                  <c:v>343</c:v>
                </c:pt>
                <c:pt idx="114">
                  <c:v>344</c:v>
                </c:pt>
                <c:pt idx="115">
                  <c:v>345</c:v>
                </c:pt>
                <c:pt idx="116">
                  <c:v>346</c:v>
                </c:pt>
                <c:pt idx="117">
                  <c:v>347</c:v>
                </c:pt>
                <c:pt idx="118">
                  <c:v>348</c:v>
                </c:pt>
                <c:pt idx="119">
                  <c:v>349</c:v>
                </c:pt>
                <c:pt idx="120">
                  <c:v>350</c:v>
                </c:pt>
                <c:pt idx="121">
                  <c:v>351</c:v>
                </c:pt>
                <c:pt idx="122">
                  <c:v>352</c:v>
                </c:pt>
                <c:pt idx="123">
                  <c:v>353</c:v>
                </c:pt>
                <c:pt idx="124">
                  <c:v>354</c:v>
                </c:pt>
                <c:pt idx="125">
                  <c:v>355</c:v>
                </c:pt>
                <c:pt idx="126">
                  <c:v>356</c:v>
                </c:pt>
                <c:pt idx="127">
                  <c:v>357</c:v>
                </c:pt>
                <c:pt idx="128">
                  <c:v>358</c:v>
                </c:pt>
                <c:pt idx="129">
                  <c:v>359</c:v>
                </c:pt>
                <c:pt idx="130">
                  <c:v>360</c:v>
                </c:pt>
                <c:pt idx="131">
                  <c:v>361</c:v>
                </c:pt>
                <c:pt idx="132">
                  <c:v>362</c:v>
                </c:pt>
                <c:pt idx="133">
                  <c:v>363</c:v>
                </c:pt>
                <c:pt idx="134">
                  <c:v>364</c:v>
                </c:pt>
                <c:pt idx="135">
                  <c:v>365</c:v>
                </c:pt>
                <c:pt idx="136">
                  <c:v>366</c:v>
                </c:pt>
                <c:pt idx="137">
                  <c:v>367</c:v>
                </c:pt>
                <c:pt idx="138">
                  <c:v>368</c:v>
                </c:pt>
                <c:pt idx="139">
                  <c:v>369</c:v>
                </c:pt>
                <c:pt idx="140">
                  <c:v>370</c:v>
                </c:pt>
                <c:pt idx="141">
                  <c:v>371</c:v>
                </c:pt>
                <c:pt idx="142">
                  <c:v>372</c:v>
                </c:pt>
                <c:pt idx="143">
                  <c:v>373</c:v>
                </c:pt>
                <c:pt idx="144">
                  <c:v>374</c:v>
                </c:pt>
                <c:pt idx="145">
                  <c:v>375</c:v>
                </c:pt>
                <c:pt idx="146">
                  <c:v>376</c:v>
                </c:pt>
                <c:pt idx="147">
                  <c:v>377</c:v>
                </c:pt>
                <c:pt idx="148">
                  <c:v>378</c:v>
                </c:pt>
                <c:pt idx="149">
                  <c:v>379</c:v>
                </c:pt>
                <c:pt idx="150">
                  <c:v>380</c:v>
                </c:pt>
                <c:pt idx="151">
                  <c:v>381</c:v>
                </c:pt>
                <c:pt idx="152">
                  <c:v>382</c:v>
                </c:pt>
                <c:pt idx="153">
                  <c:v>383</c:v>
                </c:pt>
                <c:pt idx="154">
                  <c:v>384</c:v>
                </c:pt>
                <c:pt idx="155">
                  <c:v>385</c:v>
                </c:pt>
                <c:pt idx="156">
                  <c:v>386</c:v>
                </c:pt>
                <c:pt idx="157">
                  <c:v>387</c:v>
                </c:pt>
                <c:pt idx="158">
                  <c:v>388</c:v>
                </c:pt>
                <c:pt idx="159">
                  <c:v>389</c:v>
                </c:pt>
                <c:pt idx="160">
                  <c:v>390</c:v>
                </c:pt>
                <c:pt idx="161">
                  <c:v>391</c:v>
                </c:pt>
                <c:pt idx="162">
                  <c:v>392</c:v>
                </c:pt>
                <c:pt idx="163">
                  <c:v>393</c:v>
                </c:pt>
                <c:pt idx="164">
                  <c:v>394</c:v>
                </c:pt>
                <c:pt idx="165">
                  <c:v>395</c:v>
                </c:pt>
                <c:pt idx="166">
                  <c:v>396</c:v>
                </c:pt>
                <c:pt idx="167">
                  <c:v>397</c:v>
                </c:pt>
                <c:pt idx="168">
                  <c:v>398</c:v>
                </c:pt>
                <c:pt idx="169">
                  <c:v>399</c:v>
                </c:pt>
                <c:pt idx="170">
                  <c:v>400</c:v>
                </c:pt>
                <c:pt idx="171">
                  <c:v>401</c:v>
                </c:pt>
                <c:pt idx="172">
                  <c:v>402</c:v>
                </c:pt>
                <c:pt idx="173">
                  <c:v>403</c:v>
                </c:pt>
                <c:pt idx="174">
                  <c:v>404</c:v>
                </c:pt>
                <c:pt idx="175">
                  <c:v>405</c:v>
                </c:pt>
                <c:pt idx="176">
                  <c:v>406</c:v>
                </c:pt>
                <c:pt idx="177">
                  <c:v>407</c:v>
                </c:pt>
                <c:pt idx="178">
                  <c:v>408</c:v>
                </c:pt>
                <c:pt idx="179">
                  <c:v>409</c:v>
                </c:pt>
                <c:pt idx="180">
                  <c:v>410</c:v>
                </c:pt>
                <c:pt idx="181">
                  <c:v>411</c:v>
                </c:pt>
                <c:pt idx="182">
                  <c:v>412</c:v>
                </c:pt>
                <c:pt idx="183">
                  <c:v>413</c:v>
                </c:pt>
                <c:pt idx="184">
                  <c:v>414</c:v>
                </c:pt>
                <c:pt idx="185">
                  <c:v>415</c:v>
                </c:pt>
                <c:pt idx="186">
                  <c:v>416</c:v>
                </c:pt>
                <c:pt idx="187">
                  <c:v>417</c:v>
                </c:pt>
                <c:pt idx="188">
                  <c:v>418</c:v>
                </c:pt>
                <c:pt idx="189">
                  <c:v>419</c:v>
                </c:pt>
                <c:pt idx="190">
                  <c:v>420</c:v>
                </c:pt>
                <c:pt idx="191">
                  <c:v>421</c:v>
                </c:pt>
                <c:pt idx="192">
                  <c:v>422</c:v>
                </c:pt>
                <c:pt idx="193">
                  <c:v>423</c:v>
                </c:pt>
                <c:pt idx="194">
                  <c:v>424</c:v>
                </c:pt>
                <c:pt idx="195">
                  <c:v>425</c:v>
                </c:pt>
                <c:pt idx="196">
                  <c:v>426</c:v>
                </c:pt>
                <c:pt idx="197">
                  <c:v>427</c:v>
                </c:pt>
                <c:pt idx="198">
                  <c:v>428</c:v>
                </c:pt>
                <c:pt idx="199">
                  <c:v>429</c:v>
                </c:pt>
                <c:pt idx="200">
                  <c:v>430</c:v>
                </c:pt>
                <c:pt idx="201">
                  <c:v>431</c:v>
                </c:pt>
                <c:pt idx="202">
                  <c:v>432</c:v>
                </c:pt>
                <c:pt idx="203">
                  <c:v>433</c:v>
                </c:pt>
                <c:pt idx="204">
                  <c:v>434</c:v>
                </c:pt>
                <c:pt idx="205">
                  <c:v>435</c:v>
                </c:pt>
                <c:pt idx="206">
                  <c:v>436</c:v>
                </c:pt>
                <c:pt idx="207">
                  <c:v>437</c:v>
                </c:pt>
                <c:pt idx="208">
                  <c:v>438</c:v>
                </c:pt>
                <c:pt idx="209">
                  <c:v>439</c:v>
                </c:pt>
                <c:pt idx="210">
                  <c:v>440</c:v>
                </c:pt>
                <c:pt idx="211">
                  <c:v>441</c:v>
                </c:pt>
                <c:pt idx="212">
                  <c:v>442</c:v>
                </c:pt>
                <c:pt idx="213">
                  <c:v>443</c:v>
                </c:pt>
                <c:pt idx="214">
                  <c:v>444</c:v>
                </c:pt>
                <c:pt idx="215">
                  <c:v>445</c:v>
                </c:pt>
                <c:pt idx="216">
                  <c:v>446</c:v>
                </c:pt>
                <c:pt idx="217">
                  <c:v>447</c:v>
                </c:pt>
                <c:pt idx="218">
                  <c:v>448</c:v>
                </c:pt>
                <c:pt idx="219">
                  <c:v>449</c:v>
                </c:pt>
                <c:pt idx="220">
                  <c:v>450</c:v>
                </c:pt>
                <c:pt idx="221">
                  <c:v>451</c:v>
                </c:pt>
                <c:pt idx="222">
                  <c:v>452</c:v>
                </c:pt>
                <c:pt idx="223">
                  <c:v>453</c:v>
                </c:pt>
                <c:pt idx="224">
                  <c:v>454</c:v>
                </c:pt>
                <c:pt idx="225">
                  <c:v>455</c:v>
                </c:pt>
                <c:pt idx="226">
                  <c:v>456</c:v>
                </c:pt>
                <c:pt idx="227">
                  <c:v>457</c:v>
                </c:pt>
                <c:pt idx="228">
                  <c:v>458</c:v>
                </c:pt>
                <c:pt idx="229">
                  <c:v>459</c:v>
                </c:pt>
                <c:pt idx="230">
                  <c:v>460</c:v>
                </c:pt>
                <c:pt idx="231">
                  <c:v>461</c:v>
                </c:pt>
                <c:pt idx="232">
                  <c:v>462</c:v>
                </c:pt>
                <c:pt idx="233">
                  <c:v>463</c:v>
                </c:pt>
                <c:pt idx="234">
                  <c:v>464</c:v>
                </c:pt>
                <c:pt idx="235">
                  <c:v>465</c:v>
                </c:pt>
                <c:pt idx="236">
                  <c:v>466</c:v>
                </c:pt>
                <c:pt idx="237">
                  <c:v>467</c:v>
                </c:pt>
                <c:pt idx="238">
                  <c:v>468</c:v>
                </c:pt>
                <c:pt idx="239">
                  <c:v>469</c:v>
                </c:pt>
                <c:pt idx="240">
                  <c:v>470</c:v>
                </c:pt>
                <c:pt idx="241">
                  <c:v>471</c:v>
                </c:pt>
                <c:pt idx="242">
                  <c:v>472</c:v>
                </c:pt>
                <c:pt idx="243">
                  <c:v>473</c:v>
                </c:pt>
                <c:pt idx="244">
                  <c:v>474</c:v>
                </c:pt>
                <c:pt idx="245">
                  <c:v>475</c:v>
                </c:pt>
                <c:pt idx="246">
                  <c:v>476</c:v>
                </c:pt>
                <c:pt idx="247">
                  <c:v>477</c:v>
                </c:pt>
                <c:pt idx="248">
                  <c:v>478</c:v>
                </c:pt>
                <c:pt idx="249">
                  <c:v>479</c:v>
                </c:pt>
                <c:pt idx="250">
                  <c:v>480</c:v>
                </c:pt>
                <c:pt idx="251">
                  <c:v>481</c:v>
                </c:pt>
                <c:pt idx="252">
                  <c:v>482</c:v>
                </c:pt>
                <c:pt idx="253">
                  <c:v>483</c:v>
                </c:pt>
                <c:pt idx="254">
                  <c:v>484</c:v>
                </c:pt>
                <c:pt idx="255">
                  <c:v>485</c:v>
                </c:pt>
                <c:pt idx="256">
                  <c:v>486</c:v>
                </c:pt>
                <c:pt idx="257">
                  <c:v>487</c:v>
                </c:pt>
                <c:pt idx="258">
                  <c:v>488</c:v>
                </c:pt>
                <c:pt idx="259">
                  <c:v>489</c:v>
                </c:pt>
                <c:pt idx="260">
                  <c:v>490</c:v>
                </c:pt>
                <c:pt idx="261">
                  <c:v>491</c:v>
                </c:pt>
                <c:pt idx="262">
                  <c:v>492</c:v>
                </c:pt>
                <c:pt idx="263">
                  <c:v>493</c:v>
                </c:pt>
                <c:pt idx="264">
                  <c:v>494</c:v>
                </c:pt>
                <c:pt idx="265">
                  <c:v>495</c:v>
                </c:pt>
                <c:pt idx="266">
                  <c:v>496</c:v>
                </c:pt>
                <c:pt idx="267">
                  <c:v>497</c:v>
                </c:pt>
                <c:pt idx="268">
                  <c:v>498</c:v>
                </c:pt>
                <c:pt idx="269">
                  <c:v>499</c:v>
                </c:pt>
                <c:pt idx="270">
                  <c:v>500</c:v>
                </c:pt>
              </c:numCache>
            </c:numRef>
          </c:xVal>
          <c:yVal>
            <c:numRef>
              <c:f>'синхр спектры 160'!$CJ$4:$CJ$274</c:f>
              <c:numCache>
                <c:formatCode>0.000</c:formatCode>
                <c:ptCount val="271"/>
                <c:pt idx="0">
                  <c:v>0.4968079</c:v>
                </c:pt>
                <c:pt idx="1">
                  <c:v>0.6233537</c:v>
                </c:pt>
                <c:pt idx="2">
                  <c:v>0.612176</c:v>
                </c:pt>
                <c:pt idx="3">
                  <c:v>0.6303828</c:v>
                </c:pt>
                <c:pt idx="4">
                  <c:v>0.6318779</c:v>
                </c:pt>
                <c:pt idx="5">
                  <c:v>0.6432788</c:v>
                </c:pt>
                <c:pt idx="6">
                  <c:v>0.6577691</c:v>
                </c:pt>
                <c:pt idx="7">
                  <c:v>0.6856136</c:v>
                </c:pt>
                <c:pt idx="8">
                  <c:v>0.7293723</c:v>
                </c:pt>
                <c:pt idx="9">
                  <c:v>0.7545964</c:v>
                </c:pt>
                <c:pt idx="10">
                  <c:v>0.7744201</c:v>
                </c:pt>
                <c:pt idx="11">
                  <c:v>0.7508251</c:v>
                </c:pt>
                <c:pt idx="12">
                  <c:v>0.7648053</c:v>
                </c:pt>
                <c:pt idx="13">
                  <c:v>0.7843664</c:v>
                </c:pt>
                <c:pt idx="14">
                  <c:v>0.8076924</c:v>
                </c:pt>
                <c:pt idx="15">
                  <c:v>0.8092038</c:v>
                </c:pt>
                <c:pt idx="16">
                  <c:v>0.8101107</c:v>
                </c:pt>
                <c:pt idx="17">
                  <c:v>0.8388386</c:v>
                </c:pt>
                <c:pt idx="18">
                  <c:v>0.860592</c:v>
                </c:pt>
                <c:pt idx="19">
                  <c:v>0.8812027</c:v>
                </c:pt>
                <c:pt idx="20">
                  <c:v>0.9073744</c:v>
                </c:pt>
                <c:pt idx="21">
                  <c:v>0.9432405</c:v>
                </c:pt>
                <c:pt idx="22">
                  <c:v>0.9876038</c:v>
                </c:pt>
                <c:pt idx="23">
                  <c:v>1.0277534</c:v>
                </c:pt>
                <c:pt idx="24">
                  <c:v>1.0919017</c:v>
                </c:pt>
                <c:pt idx="25">
                  <c:v>1.1588613</c:v>
                </c:pt>
                <c:pt idx="26">
                  <c:v>1.2226382</c:v>
                </c:pt>
                <c:pt idx="27">
                  <c:v>1.2899071</c:v>
                </c:pt>
                <c:pt idx="28">
                  <c:v>1.3542869</c:v>
                </c:pt>
                <c:pt idx="29">
                  <c:v>1.4239047</c:v>
                </c:pt>
                <c:pt idx="30">
                  <c:v>1.4875155</c:v>
                </c:pt>
                <c:pt idx="31">
                  <c:v>1.5787373</c:v>
                </c:pt>
                <c:pt idx="32">
                  <c:v>1.6660475</c:v>
                </c:pt>
                <c:pt idx="33">
                  <c:v>1.7435497</c:v>
                </c:pt>
                <c:pt idx="34">
                  <c:v>1.8169621</c:v>
                </c:pt>
                <c:pt idx="35">
                  <c:v>1.881735</c:v>
                </c:pt>
                <c:pt idx="36">
                  <c:v>1.9608845</c:v>
                </c:pt>
                <c:pt idx="37">
                  <c:v>2.0281239</c:v>
                </c:pt>
                <c:pt idx="38">
                  <c:v>2.0964582</c:v>
                </c:pt>
                <c:pt idx="39">
                  <c:v>2.1470749</c:v>
                </c:pt>
                <c:pt idx="40">
                  <c:v>2.1809595</c:v>
                </c:pt>
                <c:pt idx="41">
                  <c:v>2.2110271</c:v>
                </c:pt>
                <c:pt idx="42">
                  <c:v>2.2242851</c:v>
                </c:pt>
                <c:pt idx="43">
                  <c:v>2.213043</c:v>
                </c:pt>
                <c:pt idx="44">
                  <c:v>2.1771776</c:v>
                </c:pt>
                <c:pt idx="45">
                  <c:v>2.1192183</c:v>
                </c:pt>
                <c:pt idx="46">
                  <c:v>2.0524818</c:v>
                </c:pt>
                <c:pt idx="47">
                  <c:v>1.9741962</c:v>
                </c:pt>
                <c:pt idx="48">
                  <c:v>1.8906597</c:v>
                </c:pt>
                <c:pt idx="49">
                  <c:v>1.7926268</c:v>
                </c:pt>
                <c:pt idx="50">
                  <c:v>1.6909777</c:v>
                </c:pt>
                <c:pt idx="51">
                  <c:v>1.5784525</c:v>
                </c:pt>
                <c:pt idx="52">
                  <c:v>1.4658889</c:v>
                </c:pt>
                <c:pt idx="53">
                  <c:v>1.3555118</c:v>
                </c:pt>
                <c:pt idx="54">
                  <c:v>1.2511275</c:v>
                </c:pt>
                <c:pt idx="55">
                  <c:v>1.1547274</c:v>
                </c:pt>
                <c:pt idx="56">
                  <c:v>1.0569087</c:v>
                </c:pt>
                <c:pt idx="57">
                  <c:v>0.962302</c:v>
                </c:pt>
                <c:pt idx="58">
                  <c:v>0.8737612</c:v>
                </c:pt>
                <c:pt idx="59">
                  <c:v>0.801635</c:v>
                </c:pt>
                <c:pt idx="60">
                  <c:v>0.735926</c:v>
                </c:pt>
                <c:pt idx="61">
                  <c:v>0.676972</c:v>
                </c:pt>
                <c:pt idx="62">
                  <c:v>0.6218861</c:v>
                </c:pt>
                <c:pt idx="63">
                  <c:v>0.5743596</c:v>
                </c:pt>
                <c:pt idx="64">
                  <c:v>0.5326134</c:v>
                </c:pt>
                <c:pt idx="65">
                  <c:v>0.4945806</c:v>
                </c:pt>
                <c:pt idx="66">
                  <c:v>0.4648426</c:v>
                </c:pt>
                <c:pt idx="67">
                  <c:v>0.4415764</c:v>
                </c:pt>
                <c:pt idx="68">
                  <c:v>0.4225007</c:v>
                </c:pt>
                <c:pt idx="69">
                  <c:v>0.4087714</c:v>
                </c:pt>
                <c:pt idx="70">
                  <c:v>0.396198</c:v>
                </c:pt>
                <c:pt idx="71">
                  <c:v>0.3891102</c:v>
                </c:pt>
                <c:pt idx="72">
                  <c:v>0.382494</c:v>
                </c:pt>
                <c:pt idx="73">
                  <c:v>0.3769364</c:v>
                </c:pt>
                <c:pt idx="74">
                  <c:v>0.3719295</c:v>
                </c:pt>
                <c:pt idx="75">
                  <c:v>0.3684054</c:v>
                </c:pt>
                <c:pt idx="76">
                  <c:v>0.3699049</c:v>
                </c:pt>
                <c:pt idx="77">
                  <c:v>0.371953</c:v>
                </c:pt>
                <c:pt idx="78">
                  <c:v>0.3741214</c:v>
                </c:pt>
                <c:pt idx="79">
                  <c:v>0.3738252</c:v>
                </c:pt>
                <c:pt idx="80">
                  <c:v>0.3718355</c:v>
                </c:pt>
                <c:pt idx="81">
                  <c:v>0.3702676</c:v>
                </c:pt>
                <c:pt idx="82">
                  <c:v>0.3679159</c:v>
                </c:pt>
                <c:pt idx="83">
                  <c:v>0.36878</c:v>
                </c:pt>
                <c:pt idx="84">
                  <c:v>0.367649</c:v>
                </c:pt>
                <c:pt idx="85">
                  <c:v>0.3652873</c:v>
                </c:pt>
                <c:pt idx="86">
                  <c:v>0.3613999</c:v>
                </c:pt>
                <c:pt idx="87">
                  <c:v>0.3538856</c:v>
                </c:pt>
                <c:pt idx="88">
                  <c:v>0.3482029</c:v>
                </c:pt>
                <c:pt idx="89">
                  <c:v>0.3398456</c:v>
                </c:pt>
                <c:pt idx="90">
                  <c:v>0.3346881</c:v>
                </c:pt>
                <c:pt idx="91">
                  <c:v>0.3293124</c:v>
                </c:pt>
                <c:pt idx="92">
                  <c:v>0.3223034</c:v>
                </c:pt>
                <c:pt idx="93">
                  <c:v>0.3145046</c:v>
                </c:pt>
                <c:pt idx="94">
                  <c:v>0.3039959</c:v>
                </c:pt>
                <c:pt idx="95">
                  <c:v>0.2962532</c:v>
                </c:pt>
                <c:pt idx="96">
                  <c:v>0.287561</c:v>
                </c:pt>
                <c:pt idx="97">
                  <c:v>0.2794502</c:v>
                </c:pt>
                <c:pt idx="98">
                  <c:v>0.269144</c:v>
                </c:pt>
                <c:pt idx="99">
                  <c:v>0.2621312</c:v>
                </c:pt>
                <c:pt idx="100">
                  <c:v>0.2541721</c:v>
                </c:pt>
                <c:pt idx="101">
                  <c:v>0.2464963</c:v>
                </c:pt>
                <c:pt idx="102">
                  <c:v>0.2359428</c:v>
                </c:pt>
                <c:pt idx="103">
                  <c:v>0.2271323</c:v>
                </c:pt>
                <c:pt idx="104">
                  <c:v>0.2184136</c:v>
                </c:pt>
                <c:pt idx="105">
                  <c:v>0.209209</c:v>
                </c:pt>
                <c:pt idx="106">
                  <c:v>0.1990796</c:v>
                </c:pt>
                <c:pt idx="107">
                  <c:v>0.1892974</c:v>
                </c:pt>
                <c:pt idx="108">
                  <c:v>0.1792686</c:v>
                </c:pt>
                <c:pt idx="109">
                  <c:v>0.1679299</c:v>
                </c:pt>
                <c:pt idx="110">
                  <c:v>0.1573246</c:v>
                </c:pt>
                <c:pt idx="111">
                  <c:v>0.1465919</c:v>
                </c:pt>
                <c:pt idx="112">
                  <c:v>0.1366895</c:v>
                </c:pt>
                <c:pt idx="113">
                  <c:v>0.1242745</c:v>
                </c:pt>
                <c:pt idx="114">
                  <c:v>0.1139252</c:v>
                </c:pt>
                <c:pt idx="115">
                  <c:v>0.1032341</c:v>
                </c:pt>
                <c:pt idx="116">
                  <c:v>0.0947907</c:v>
                </c:pt>
                <c:pt idx="117">
                  <c:v>0.0861414</c:v>
                </c:pt>
                <c:pt idx="118">
                  <c:v>0.079627</c:v>
                </c:pt>
                <c:pt idx="119">
                  <c:v>0.0733357</c:v>
                </c:pt>
                <c:pt idx="120">
                  <c:v>0.0669744</c:v>
                </c:pt>
                <c:pt idx="121">
                  <c:v>0.0602424</c:v>
                </c:pt>
                <c:pt idx="122">
                  <c:v>0.0539739</c:v>
                </c:pt>
                <c:pt idx="123">
                  <c:v>0.0483973</c:v>
                </c:pt>
                <c:pt idx="124">
                  <c:v>0.0438872</c:v>
                </c:pt>
                <c:pt idx="125">
                  <c:v>0.039979</c:v>
                </c:pt>
                <c:pt idx="126">
                  <c:v>0.0363459</c:v>
                </c:pt>
                <c:pt idx="127">
                  <c:v>0.0326393</c:v>
                </c:pt>
                <c:pt idx="128">
                  <c:v>0.0293397</c:v>
                </c:pt>
                <c:pt idx="129">
                  <c:v>0.0268093</c:v>
                </c:pt>
                <c:pt idx="130">
                  <c:v>0.0242642</c:v>
                </c:pt>
                <c:pt idx="131">
                  <c:v>0.0219518</c:v>
                </c:pt>
                <c:pt idx="132">
                  <c:v>0.0197523</c:v>
                </c:pt>
                <c:pt idx="133">
                  <c:v>0.0180578</c:v>
                </c:pt>
                <c:pt idx="134">
                  <c:v>0.0166516</c:v>
                </c:pt>
                <c:pt idx="135">
                  <c:v>0.0156519</c:v>
                </c:pt>
                <c:pt idx="136">
                  <c:v>0.0145548</c:v>
                </c:pt>
                <c:pt idx="137">
                  <c:v>0.0136725</c:v>
                </c:pt>
                <c:pt idx="138">
                  <c:v>0.0123499</c:v>
                </c:pt>
                <c:pt idx="139">
                  <c:v>0.0111467</c:v>
                </c:pt>
                <c:pt idx="140">
                  <c:v>0.0099356</c:v>
                </c:pt>
                <c:pt idx="141">
                  <c:v>0.0092444</c:v>
                </c:pt>
                <c:pt idx="142">
                  <c:v>0.0089172</c:v>
                </c:pt>
                <c:pt idx="143">
                  <c:v>0.0083966</c:v>
                </c:pt>
                <c:pt idx="144">
                  <c:v>0.0079043</c:v>
                </c:pt>
                <c:pt idx="145">
                  <c:v>0.0073029</c:v>
                </c:pt>
                <c:pt idx="146">
                  <c:v>0.0068141</c:v>
                </c:pt>
                <c:pt idx="147">
                  <c:v>0.0061582</c:v>
                </c:pt>
                <c:pt idx="148">
                  <c:v>0.0055429</c:v>
                </c:pt>
                <c:pt idx="149">
                  <c:v>0.0052846</c:v>
                </c:pt>
                <c:pt idx="150">
                  <c:v>0.0049137</c:v>
                </c:pt>
                <c:pt idx="151">
                  <c:v>0.0048331</c:v>
                </c:pt>
                <c:pt idx="152">
                  <c:v>0.0044312</c:v>
                </c:pt>
                <c:pt idx="153">
                  <c:v>0.0041326</c:v>
                </c:pt>
                <c:pt idx="154">
                  <c:v>0.0038563</c:v>
                </c:pt>
                <c:pt idx="155">
                  <c:v>0.0036362</c:v>
                </c:pt>
                <c:pt idx="156">
                  <c:v>0.0035284</c:v>
                </c:pt>
                <c:pt idx="157">
                  <c:v>0.0035508</c:v>
                </c:pt>
                <c:pt idx="158">
                  <c:v>0.0033579</c:v>
                </c:pt>
                <c:pt idx="159">
                  <c:v>0.0031576</c:v>
                </c:pt>
                <c:pt idx="160">
                  <c:v>0.0026266</c:v>
                </c:pt>
                <c:pt idx="161">
                  <c:v>0.0023205</c:v>
                </c:pt>
                <c:pt idx="162">
                  <c:v>0.0021334</c:v>
                </c:pt>
                <c:pt idx="163">
                  <c:v>0.0021747</c:v>
                </c:pt>
                <c:pt idx="164">
                  <c:v>0.0022109</c:v>
                </c:pt>
                <c:pt idx="165">
                  <c:v>0.0021774</c:v>
                </c:pt>
                <c:pt idx="166">
                  <c:v>0.0020329</c:v>
                </c:pt>
                <c:pt idx="167">
                  <c:v>0.0019278</c:v>
                </c:pt>
                <c:pt idx="168">
                  <c:v>0.0018808</c:v>
                </c:pt>
                <c:pt idx="169">
                  <c:v>0.0018564</c:v>
                </c:pt>
                <c:pt idx="170">
                  <c:v>0.0018008</c:v>
                </c:pt>
                <c:pt idx="171">
                  <c:v>0.0016895</c:v>
                </c:pt>
                <c:pt idx="172">
                  <c:v>0.0015421</c:v>
                </c:pt>
                <c:pt idx="173">
                  <c:v>0.001459</c:v>
                </c:pt>
                <c:pt idx="174">
                  <c:v>0.0014253</c:v>
                </c:pt>
                <c:pt idx="175">
                  <c:v>0.0013516</c:v>
                </c:pt>
                <c:pt idx="176">
                  <c:v>0.0012425</c:v>
                </c:pt>
                <c:pt idx="177">
                  <c:v>0.0011052</c:v>
                </c:pt>
                <c:pt idx="178">
                  <c:v>0.0010381</c:v>
                </c:pt>
                <c:pt idx="179">
                  <c:v>0.0010156</c:v>
                </c:pt>
                <c:pt idx="180">
                  <c:v>0.000838</c:v>
                </c:pt>
                <c:pt idx="181">
                  <c:v>0.0008761</c:v>
                </c:pt>
                <c:pt idx="182">
                  <c:v>0.0008352</c:v>
                </c:pt>
                <c:pt idx="183">
                  <c:v>0.0008282</c:v>
                </c:pt>
                <c:pt idx="184">
                  <c:v>0.0008382</c:v>
                </c:pt>
                <c:pt idx="185">
                  <c:v>0.0007753</c:v>
                </c:pt>
                <c:pt idx="186">
                  <c:v>0.0008219</c:v>
                </c:pt>
                <c:pt idx="187">
                  <c:v>0.0007035</c:v>
                </c:pt>
                <c:pt idx="188">
                  <c:v>0.0006852</c:v>
                </c:pt>
                <c:pt idx="189">
                  <c:v>0.0007367</c:v>
                </c:pt>
                <c:pt idx="190">
                  <c:v>0.0007208</c:v>
                </c:pt>
                <c:pt idx="191">
                  <c:v>0.0007121</c:v>
                </c:pt>
                <c:pt idx="192">
                  <c:v>0.0005748</c:v>
                </c:pt>
                <c:pt idx="193">
                  <c:v>0.00048</c:v>
                </c:pt>
                <c:pt idx="194">
                  <c:v>0.0003683</c:v>
                </c:pt>
                <c:pt idx="195">
                  <c:v>0.000343</c:v>
                </c:pt>
                <c:pt idx="196">
                  <c:v>0.0004723</c:v>
                </c:pt>
                <c:pt idx="197">
                  <c:v>0.0005794</c:v>
                </c:pt>
                <c:pt idx="198">
                  <c:v>0.0006634</c:v>
                </c:pt>
                <c:pt idx="199">
                  <c:v>0.0005332</c:v>
                </c:pt>
                <c:pt idx="200">
                  <c:v>0.0004265</c:v>
                </c:pt>
                <c:pt idx="201">
                  <c:v>0.000374</c:v>
                </c:pt>
                <c:pt idx="202">
                  <c:v>0.0003751</c:v>
                </c:pt>
                <c:pt idx="203">
                  <c:v>0.0003811</c:v>
                </c:pt>
                <c:pt idx="204">
                  <c:v>0.0002378</c:v>
                </c:pt>
                <c:pt idx="205">
                  <c:v>0.0001776</c:v>
                </c:pt>
                <c:pt idx="206">
                  <c:v>0.0001742</c:v>
                </c:pt>
                <c:pt idx="207">
                  <c:v>0.0002577</c:v>
                </c:pt>
                <c:pt idx="208">
                  <c:v>0.0002523</c:v>
                </c:pt>
                <c:pt idx="209">
                  <c:v>0.0002581</c:v>
                </c:pt>
                <c:pt idx="210">
                  <c:v>0.0002265</c:v>
                </c:pt>
                <c:pt idx="211">
                  <c:v>0.0002448</c:v>
                </c:pt>
                <c:pt idx="212">
                  <c:v>8.71e-5</c:v>
                </c:pt>
                <c:pt idx="213">
                  <c:v>2.9e-6</c:v>
                </c:pt>
                <c:pt idx="214">
                  <c:v>-0.000118</c:v>
                </c:pt>
                <c:pt idx="215">
                  <c:v>-0.0001035</c:v>
                </c:pt>
                <c:pt idx="216">
                  <c:v>-6.77e-5</c:v>
                </c:pt>
                <c:pt idx="217">
                  <c:v>-4.04e-5</c:v>
                </c:pt>
                <c:pt idx="218">
                  <c:v>-1.55e-5</c:v>
                </c:pt>
                <c:pt idx="219">
                  <c:v>0.0001156</c:v>
                </c:pt>
                <c:pt idx="220">
                  <c:v>0.0001854</c:v>
                </c:pt>
                <c:pt idx="221">
                  <c:v>0.000248</c:v>
                </c:pt>
                <c:pt idx="222">
                  <c:v>0.0002806</c:v>
                </c:pt>
                <c:pt idx="223">
                  <c:v>0.0004629</c:v>
                </c:pt>
                <c:pt idx="224">
                  <c:v>0.0004699</c:v>
                </c:pt>
                <c:pt idx="225">
                  <c:v>0.0005304</c:v>
                </c:pt>
                <c:pt idx="226">
                  <c:v>0.0003175</c:v>
                </c:pt>
                <c:pt idx="227">
                  <c:v>0.0004736</c:v>
                </c:pt>
                <c:pt idx="228">
                  <c:v>0.000277</c:v>
                </c:pt>
                <c:pt idx="229">
                  <c:v>0.0004046</c:v>
                </c:pt>
                <c:pt idx="230">
                  <c:v>0.0002898</c:v>
                </c:pt>
                <c:pt idx="231">
                  <c:v>0.0003232</c:v>
                </c:pt>
                <c:pt idx="232">
                  <c:v>0.0001959</c:v>
                </c:pt>
                <c:pt idx="233">
                  <c:v>0.0002094</c:v>
                </c:pt>
                <c:pt idx="234">
                  <c:v>0.0002493</c:v>
                </c:pt>
                <c:pt idx="235">
                  <c:v>0.0003508</c:v>
                </c:pt>
                <c:pt idx="236">
                  <c:v>0.0004262</c:v>
                </c:pt>
                <c:pt idx="237">
                  <c:v>0.0004094</c:v>
                </c:pt>
                <c:pt idx="238">
                  <c:v>0.0003999</c:v>
                </c:pt>
                <c:pt idx="239">
                  <c:v>0.0002306</c:v>
                </c:pt>
                <c:pt idx="240">
                  <c:v>5.32e-5</c:v>
                </c:pt>
                <c:pt idx="241">
                  <c:v>-9.84e-5</c:v>
                </c:pt>
                <c:pt idx="242">
                  <c:v>-0.0001418</c:v>
                </c:pt>
                <c:pt idx="243">
                  <c:v>-8.9e-6</c:v>
                </c:pt>
                <c:pt idx="244">
                  <c:v>3.98e-5</c:v>
                </c:pt>
                <c:pt idx="245">
                  <c:v>0.0003362</c:v>
                </c:pt>
                <c:pt idx="246">
                  <c:v>0.0003434</c:v>
                </c:pt>
                <c:pt idx="247">
                  <c:v>0.0005076</c:v>
                </c:pt>
                <c:pt idx="248">
                  <c:v>0.0002614</c:v>
                </c:pt>
                <c:pt idx="249">
                  <c:v>0.0002174</c:v>
                </c:pt>
                <c:pt idx="250">
                  <c:v>-0.0001402</c:v>
                </c:pt>
                <c:pt idx="251">
                  <c:v>1.77e-5</c:v>
                </c:pt>
                <c:pt idx="252">
                  <c:v>-2.33e-5</c:v>
                </c:pt>
                <c:pt idx="253">
                  <c:v>6.51e-5</c:v>
                </c:pt>
                <c:pt idx="254">
                  <c:v>-0.0001259</c:v>
                </c:pt>
                <c:pt idx="255">
                  <c:v>-0.0001198</c:v>
                </c:pt>
                <c:pt idx="256">
                  <c:v>-2.72e-5</c:v>
                </c:pt>
                <c:pt idx="257">
                  <c:v>0.0002723</c:v>
                </c:pt>
                <c:pt idx="258">
                  <c:v>0.0003732</c:v>
                </c:pt>
                <c:pt idx="259">
                  <c:v>0.00049</c:v>
                </c:pt>
                <c:pt idx="260">
                  <c:v>0.0001724</c:v>
                </c:pt>
                <c:pt idx="261">
                  <c:v>3.71e-5</c:v>
                </c:pt>
                <c:pt idx="262">
                  <c:v>-0.0001005</c:v>
                </c:pt>
                <c:pt idx="263">
                  <c:v>0.0001067</c:v>
                </c:pt>
                <c:pt idx="264">
                  <c:v>0.0001118</c:v>
                </c:pt>
                <c:pt idx="265">
                  <c:v>0.0003357</c:v>
                </c:pt>
                <c:pt idx="266">
                  <c:v>0.0003361</c:v>
                </c:pt>
                <c:pt idx="267">
                  <c:v>0.0006387</c:v>
                </c:pt>
                <c:pt idx="268">
                  <c:v>0.0004905</c:v>
                </c:pt>
                <c:pt idx="269">
                  <c:v>0.0003612</c:v>
                </c:pt>
                <c:pt idx="270">
                  <c:v>0.0001253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237952"/>
        <c:axId val="1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0,040</c15:sqref>
                        </c15:formulaRef>
                      </c:ext>
                    </c:extLst>
                    <c:strCache>
                      <c:ptCount val="1"/>
                      <c:pt idx="0">
                        <c:v>0,040</c:v>
                      </c:pt>
                    </c:strCache>
                  </c:strRef>
                </c:tx>
                <c:spPr>
                  <a:ln w="25400" cap="rnd" cmpd="sng" algn="ctr">
                    <a:solidFill>
                      <a:schemeClr val="accent2">
                        <a:shade val="50000"/>
                      </a:schemeClr>
                    </a:solidFill>
                    <a:prstDash val="solid"/>
                    <a:round/>
                  </a:ln>
                  <a:effectLst/>
                </c:spPr>
                <c:dLbls>
                  <c:delete val="1"/>
                </c:dLbls>
                <c:xVal>
                  <c:numRef>
                    <c:numCache>
                      <c:formatCode>General</c:formatCode>
                      <c:ptCount val="271"/>
                      <c:pt idx="0">
                        <c:v>230</c:v>
                      </c:pt>
                      <c:pt idx="1">
                        <c:v>231</c:v>
                      </c:pt>
                      <c:pt idx="2">
                        <c:v>232</c:v>
                      </c:pt>
                      <c:pt idx="3">
                        <c:v>233</c:v>
                      </c:pt>
                      <c:pt idx="4">
                        <c:v>234</c:v>
                      </c:pt>
                      <c:pt idx="5">
                        <c:v>235</c:v>
                      </c:pt>
                      <c:pt idx="6">
                        <c:v>236</c:v>
                      </c:pt>
                      <c:pt idx="7">
                        <c:v>237</c:v>
                      </c:pt>
                      <c:pt idx="8">
                        <c:v>238</c:v>
                      </c:pt>
                      <c:pt idx="9">
                        <c:v>239</c:v>
                      </c:pt>
                      <c:pt idx="10">
                        <c:v>240</c:v>
                      </c:pt>
                      <c:pt idx="11">
                        <c:v>241</c:v>
                      </c:pt>
                      <c:pt idx="12">
                        <c:v>242</c:v>
                      </c:pt>
                      <c:pt idx="13">
                        <c:v>243</c:v>
                      </c:pt>
                      <c:pt idx="14">
                        <c:v>244</c:v>
                      </c:pt>
                      <c:pt idx="15">
                        <c:v>245</c:v>
                      </c:pt>
                      <c:pt idx="16">
                        <c:v>246</c:v>
                      </c:pt>
                      <c:pt idx="17">
                        <c:v>247</c:v>
                      </c:pt>
                      <c:pt idx="18">
                        <c:v>248</c:v>
                      </c:pt>
                      <c:pt idx="19">
                        <c:v>249</c:v>
                      </c:pt>
                      <c:pt idx="20">
                        <c:v>250</c:v>
                      </c:pt>
                      <c:pt idx="21">
                        <c:v>251</c:v>
                      </c:pt>
                      <c:pt idx="22">
                        <c:v>252</c:v>
                      </c:pt>
                      <c:pt idx="23">
                        <c:v>253</c:v>
                      </c:pt>
                      <c:pt idx="24">
                        <c:v>254</c:v>
                      </c:pt>
                      <c:pt idx="25">
                        <c:v>255</c:v>
                      </c:pt>
                      <c:pt idx="26">
                        <c:v>256</c:v>
                      </c:pt>
                      <c:pt idx="27">
                        <c:v>257</c:v>
                      </c:pt>
                      <c:pt idx="28">
                        <c:v>258</c:v>
                      </c:pt>
                      <c:pt idx="29">
                        <c:v>259</c:v>
                      </c:pt>
                      <c:pt idx="30">
                        <c:v>260</c:v>
                      </c:pt>
                      <c:pt idx="31">
                        <c:v>261</c:v>
                      </c:pt>
                      <c:pt idx="32">
                        <c:v>262</c:v>
                      </c:pt>
                      <c:pt idx="33">
                        <c:v>263</c:v>
                      </c:pt>
                      <c:pt idx="34">
                        <c:v>264</c:v>
                      </c:pt>
                      <c:pt idx="35">
                        <c:v>265</c:v>
                      </c:pt>
                      <c:pt idx="36">
                        <c:v>266</c:v>
                      </c:pt>
                      <c:pt idx="37">
                        <c:v>267</c:v>
                      </c:pt>
                      <c:pt idx="38">
                        <c:v>268</c:v>
                      </c:pt>
                      <c:pt idx="39">
                        <c:v>269</c:v>
                      </c:pt>
                      <c:pt idx="40">
                        <c:v>270</c:v>
                      </c:pt>
                      <c:pt idx="41">
                        <c:v>271</c:v>
                      </c:pt>
                      <c:pt idx="42">
                        <c:v>272</c:v>
                      </c:pt>
                      <c:pt idx="43">
                        <c:v>273</c:v>
                      </c:pt>
                      <c:pt idx="44">
                        <c:v>274</c:v>
                      </c:pt>
                      <c:pt idx="45">
                        <c:v>275</c:v>
                      </c:pt>
                      <c:pt idx="46">
                        <c:v>276</c:v>
                      </c:pt>
                      <c:pt idx="47">
                        <c:v>277</c:v>
                      </c:pt>
                      <c:pt idx="48">
                        <c:v>278</c:v>
                      </c:pt>
                      <c:pt idx="49">
                        <c:v>279</c:v>
                      </c:pt>
                      <c:pt idx="50">
                        <c:v>280</c:v>
                      </c:pt>
                      <c:pt idx="51">
                        <c:v>281</c:v>
                      </c:pt>
                      <c:pt idx="52">
                        <c:v>282</c:v>
                      </c:pt>
                      <c:pt idx="53">
                        <c:v>283</c:v>
                      </c:pt>
                      <c:pt idx="54">
                        <c:v>284</c:v>
                      </c:pt>
                      <c:pt idx="55">
                        <c:v>285</c:v>
                      </c:pt>
                      <c:pt idx="56">
                        <c:v>286</c:v>
                      </c:pt>
                      <c:pt idx="57">
                        <c:v>287</c:v>
                      </c:pt>
                      <c:pt idx="58">
                        <c:v>288</c:v>
                      </c:pt>
                      <c:pt idx="59">
                        <c:v>289</c:v>
                      </c:pt>
                      <c:pt idx="60">
                        <c:v>290</c:v>
                      </c:pt>
                      <c:pt idx="61">
                        <c:v>291</c:v>
                      </c:pt>
                      <c:pt idx="62">
                        <c:v>292</c:v>
                      </c:pt>
                      <c:pt idx="63">
                        <c:v>293</c:v>
                      </c:pt>
                      <c:pt idx="64">
                        <c:v>294</c:v>
                      </c:pt>
                      <c:pt idx="65">
                        <c:v>295</c:v>
                      </c:pt>
                      <c:pt idx="66">
                        <c:v>296</c:v>
                      </c:pt>
                      <c:pt idx="67">
                        <c:v>297</c:v>
                      </c:pt>
                      <c:pt idx="68">
                        <c:v>298</c:v>
                      </c:pt>
                      <c:pt idx="69">
                        <c:v>299</c:v>
                      </c:pt>
                      <c:pt idx="70">
                        <c:v>300</c:v>
                      </c:pt>
                      <c:pt idx="71">
                        <c:v>301</c:v>
                      </c:pt>
                      <c:pt idx="72">
                        <c:v>302</c:v>
                      </c:pt>
                      <c:pt idx="73">
                        <c:v>303</c:v>
                      </c:pt>
                      <c:pt idx="74">
                        <c:v>304</c:v>
                      </c:pt>
                      <c:pt idx="75">
                        <c:v>305</c:v>
                      </c:pt>
                      <c:pt idx="76">
                        <c:v>306</c:v>
                      </c:pt>
                      <c:pt idx="77">
                        <c:v>307</c:v>
                      </c:pt>
                      <c:pt idx="78">
                        <c:v>308</c:v>
                      </c:pt>
                      <c:pt idx="79">
                        <c:v>309</c:v>
                      </c:pt>
                      <c:pt idx="80">
                        <c:v>310</c:v>
                      </c:pt>
                      <c:pt idx="81">
                        <c:v>311</c:v>
                      </c:pt>
                      <c:pt idx="82">
                        <c:v>312</c:v>
                      </c:pt>
                      <c:pt idx="83">
                        <c:v>313</c:v>
                      </c:pt>
                      <c:pt idx="84">
                        <c:v>314</c:v>
                      </c:pt>
                      <c:pt idx="85">
                        <c:v>315</c:v>
                      </c:pt>
                      <c:pt idx="86">
                        <c:v>316</c:v>
                      </c:pt>
                      <c:pt idx="87">
                        <c:v>317</c:v>
                      </c:pt>
                      <c:pt idx="88">
                        <c:v>318</c:v>
                      </c:pt>
                      <c:pt idx="89">
                        <c:v>319</c:v>
                      </c:pt>
                      <c:pt idx="90">
                        <c:v>320</c:v>
                      </c:pt>
                      <c:pt idx="91">
                        <c:v>321</c:v>
                      </c:pt>
                      <c:pt idx="92">
                        <c:v>322</c:v>
                      </c:pt>
                      <c:pt idx="93">
                        <c:v>323</c:v>
                      </c:pt>
                      <c:pt idx="94">
                        <c:v>324</c:v>
                      </c:pt>
                      <c:pt idx="95">
                        <c:v>325</c:v>
                      </c:pt>
                      <c:pt idx="96">
                        <c:v>326</c:v>
                      </c:pt>
                      <c:pt idx="97">
                        <c:v>327</c:v>
                      </c:pt>
                      <c:pt idx="98">
                        <c:v>328</c:v>
                      </c:pt>
                      <c:pt idx="99">
                        <c:v>329</c:v>
                      </c:pt>
                      <c:pt idx="100">
                        <c:v>330</c:v>
                      </c:pt>
                      <c:pt idx="101">
                        <c:v>331</c:v>
                      </c:pt>
                      <c:pt idx="102">
                        <c:v>332</c:v>
                      </c:pt>
                      <c:pt idx="103">
                        <c:v>333</c:v>
                      </c:pt>
                      <c:pt idx="104">
                        <c:v>334</c:v>
                      </c:pt>
                      <c:pt idx="105">
                        <c:v>335</c:v>
                      </c:pt>
                      <c:pt idx="106">
                        <c:v>336</c:v>
                      </c:pt>
                      <c:pt idx="107">
                        <c:v>337</c:v>
                      </c:pt>
                      <c:pt idx="108">
                        <c:v>338</c:v>
                      </c:pt>
                      <c:pt idx="109">
                        <c:v>339</c:v>
                      </c:pt>
                      <c:pt idx="110">
                        <c:v>340</c:v>
                      </c:pt>
                      <c:pt idx="111">
                        <c:v>341</c:v>
                      </c:pt>
                      <c:pt idx="112">
                        <c:v>342</c:v>
                      </c:pt>
                      <c:pt idx="113">
                        <c:v>343</c:v>
                      </c:pt>
                      <c:pt idx="114">
                        <c:v>344</c:v>
                      </c:pt>
                      <c:pt idx="115">
                        <c:v>345</c:v>
                      </c:pt>
                      <c:pt idx="116">
                        <c:v>346</c:v>
                      </c:pt>
                      <c:pt idx="117">
                        <c:v>347</c:v>
                      </c:pt>
                      <c:pt idx="118">
                        <c:v>348</c:v>
                      </c:pt>
                      <c:pt idx="119">
                        <c:v>349</c:v>
                      </c:pt>
                      <c:pt idx="120">
                        <c:v>350</c:v>
                      </c:pt>
                      <c:pt idx="121">
                        <c:v>351</c:v>
                      </c:pt>
                      <c:pt idx="122">
                        <c:v>352</c:v>
                      </c:pt>
                      <c:pt idx="123">
                        <c:v>353</c:v>
                      </c:pt>
                      <c:pt idx="124">
                        <c:v>354</c:v>
                      </c:pt>
                      <c:pt idx="125">
                        <c:v>355</c:v>
                      </c:pt>
                      <c:pt idx="126">
                        <c:v>356</c:v>
                      </c:pt>
                      <c:pt idx="127">
                        <c:v>357</c:v>
                      </c:pt>
                      <c:pt idx="128">
                        <c:v>358</c:v>
                      </c:pt>
                      <c:pt idx="129">
                        <c:v>359</c:v>
                      </c:pt>
                      <c:pt idx="130">
                        <c:v>360</c:v>
                      </c:pt>
                      <c:pt idx="131">
                        <c:v>361</c:v>
                      </c:pt>
                      <c:pt idx="132">
                        <c:v>362</c:v>
                      </c:pt>
                      <c:pt idx="133">
                        <c:v>363</c:v>
                      </c:pt>
                      <c:pt idx="134">
                        <c:v>364</c:v>
                      </c:pt>
                      <c:pt idx="135">
                        <c:v>365</c:v>
                      </c:pt>
                      <c:pt idx="136">
                        <c:v>366</c:v>
                      </c:pt>
                      <c:pt idx="137">
                        <c:v>367</c:v>
                      </c:pt>
                      <c:pt idx="138">
                        <c:v>368</c:v>
                      </c:pt>
                      <c:pt idx="139">
                        <c:v>369</c:v>
                      </c:pt>
                      <c:pt idx="140">
                        <c:v>370</c:v>
                      </c:pt>
                      <c:pt idx="141">
                        <c:v>371</c:v>
                      </c:pt>
                      <c:pt idx="142">
                        <c:v>372</c:v>
                      </c:pt>
                      <c:pt idx="143">
                        <c:v>373</c:v>
                      </c:pt>
                      <c:pt idx="144">
                        <c:v>374</c:v>
                      </c:pt>
                      <c:pt idx="145">
                        <c:v>375</c:v>
                      </c:pt>
                      <c:pt idx="146">
                        <c:v>376</c:v>
                      </c:pt>
                      <c:pt idx="147">
                        <c:v>377</c:v>
                      </c:pt>
                      <c:pt idx="148">
                        <c:v>378</c:v>
                      </c:pt>
                      <c:pt idx="149">
                        <c:v>379</c:v>
                      </c:pt>
                      <c:pt idx="150">
                        <c:v>380</c:v>
                      </c:pt>
                      <c:pt idx="151">
                        <c:v>381</c:v>
                      </c:pt>
                      <c:pt idx="152">
                        <c:v>382</c:v>
                      </c:pt>
                      <c:pt idx="153">
                        <c:v>383</c:v>
                      </c:pt>
                      <c:pt idx="154">
                        <c:v>384</c:v>
                      </c:pt>
                      <c:pt idx="155">
                        <c:v>385</c:v>
                      </c:pt>
                      <c:pt idx="156">
                        <c:v>386</c:v>
                      </c:pt>
                      <c:pt idx="157">
                        <c:v>387</c:v>
                      </c:pt>
                      <c:pt idx="158">
                        <c:v>388</c:v>
                      </c:pt>
                      <c:pt idx="159">
                        <c:v>389</c:v>
                      </c:pt>
                      <c:pt idx="160">
                        <c:v>390</c:v>
                      </c:pt>
                      <c:pt idx="161">
                        <c:v>391</c:v>
                      </c:pt>
                      <c:pt idx="162">
                        <c:v>392</c:v>
                      </c:pt>
                      <c:pt idx="163">
                        <c:v>393</c:v>
                      </c:pt>
                      <c:pt idx="164">
                        <c:v>394</c:v>
                      </c:pt>
                      <c:pt idx="165">
                        <c:v>395</c:v>
                      </c:pt>
                      <c:pt idx="166">
                        <c:v>396</c:v>
                      </c:pt>
                      <c:pt idx="167">
                        <c:v>397</c:v>
                      </c:pt>
                      <c:pt idx="168">
                        <c:v>398</c:v>
                      </c:pt>
                      <c:pt idx="169">
                        <c:v>399</c:v>
                      </c:pt>
                      <c:pt idx="170">
                        <c:v>400</c:v>
                      </c:pt>
                      <c:pt idx="171">
                        <c:v>401</c:v>
                      </c:pt>
                      <c:pt idx="172">
                        <c:v>402</c:v>
                      </c:pt>
                      <c:pt idx="173">
                        <c:v>403</c:v>
                      </c:pt>
                      <c:pt idx="174">
                        <c:v>404</c:v>
                      </c:pt>
                      <c:pt idx="175">
                        <c:v>405</c:v>
                      </c:pt>
                      <c:pt idx="176">
                        <c:v>406</c:v>
                      </c:pt>
                      <c:pt idx="177">
                        <c:v>407</c:v>
                      </c:pt>
                      <c:pt idx="178">
                        <c:v>408</c:v>
                      </c:pt>
                      <c:pt idx="179">
                        <c:v>409</c:v>
                      </c:pt>
                      <c:pt idx="180">
                        <c:v>410</c:v>
                      </c:pt>
                      <c:pt idx="181">
                        <c:v>411</c:v>
                      </c:pt>
                      <c:pt idx="182">
                        <c:v>412</c:v>
                      </c:pt>
                      <c:pt idx="183">
                        <c:v>413</c:v>
                      </c:pt>
                      <c:pt idx="184">
                        <c:v>414</c:v>
                      </c:pt>
                      <c:pt idx="185">
                        <c:v>415</c:v>
                      </c:pt>
                      <c:pt idx="186">
                        <c:v>416</c:v>
                      </c:pt>
                      <c:pt idx="187">
                        <c:v>417</c:v>
                      </c:pt>
                      <c:pt idx="188">
                        <c:v>418</c:v>
                      </c:pt>
                      <c:pt idx="189">
                        <c:v>419</c:v>
                      </c:pt>
                      <c:pt idx="190">
                        <c:v>420</c:v>
                      </c:pt>
                      <c:pt idx="191">
                        <c:v>421</c:v>
                      </c:pt>
                      <c:pt idx="192">
                        <c:v>422</c:v>
                      </c:pt>
                      <c:pt idx="193">
                        <c:v>423</c:v>
                      </c:pt>
                      <c:pt idx="194">
                        <c:v>424</c:v>
                      </c:pt>
                      <c:pt idx="195">
                        <c:v>425</c:v>
                      </c:pt>
                      <c:pt idx="196">
                        <c:v>426</c:v>
                      </c:pt>
                      <c:pt idx="197">
                        <c:v>427</c:v>
                      </c:pt>
                      <c:pt idx="198">
                        <c:v>428</c:v>
                      </c:pt>
                      <c:pt idx="199">
                        <c:v>429</c:v>
                      </c:pt>
                      <c:pt idx="200">
                        <c:v>430</c:v>
                      </c:pt>
                      <c:pt idx="201">
                        <c:v>431</c:v>
                      </c:pt>
                      <c:pt idx="202">
                        <c:v>432</c:v>
                      </c:pt>
                      <c:pt idx="203">
                        <c:v>433</c:v>
                      </c:pt>
                      <c:pt idx="204">
                        <c:v>434</c:v>
                      </c:pt>
                      <c:pt idx="205">
                        <c:v>435</c:v>
                      </c:pt>
                      <c:pt idx="206">
                        <c:v>436</c:v>
                      </c:pt>
                      <c:pt idx="207">
                        <c:v>437</c:v>
                      </c:pt>
                      <c:pt idx="208">
                        <c:v>438</c:v>
                      </c:pt>
                      <c:pt idx="209">
                        <c:v>439</c:v>
                      </c:pt>
                      <c:pt idx="210">
                        <c:v>440</c:v>
                      </c:pt>
                      <c:pt idx="211">
                        <c:v>441</c:v>
                      </c:pt>
                      <c:pt idx="212">
                        <c:v>442</c:v>
                      </c:pt>
                      <c:pt idx="213">
                        <c:v>443</c:v>
                      </c:pt>
                      <c:pt idx="214">
                        <c:v>444</c:v>
                      </c:pt>
                      <c:pt idx="215">
                        <c:v>445</c:v>
                      </c:pt>
                      <c:pt idx="216">
                        <c:v>446</c:v>
                      </c:pt>
                      <c:pt idx="217">
                        <c:v>447</c:v>
                      </c:pt>
                      <c:pt idx="218">
                        <c:v>448</c:v>
                      </c:pt>
                      <c:pt idx="219">
                        <c:v>449</c:v>
                      </c:pt>
                      <c:pt idx="220">
                        <c:v>450</c:v>
                      </c:pt>
                      <c:pt idx="221">
                        <c:v>451</c:v>
                      </c:pt>
                      <c:pt idx="222">
                        <c:v>452</c:v>
                      </c:pt>
                      <c:pt idx="223">
                        <c:v>453</c:v>
                      </c:pt>
                      <c:pt idx="224">
                        <c:v>454</c:v>
                      </c:pt>
                      <c:pt idx="225">
                        <c:v>455</c:v>
                      </c:pt>
                      <c:pt idx="226">
                        <c:v>456</c:v>
                      </c:pt>
                      <c:pt idx="227">
                        <c:v>457</c:v>
                      </c:pt>
                      <c:pt idx="228">
                        <c:v>458</c:v>
                      </c:pt>
                      <c:pt idx="229">
                        <c:v>459</c:v>
                      </c:pt>
                      <c:pt idx="230">
                        <c:v>460</c:v>
                      </c:pt>
                      <c:pt idx="231">
                        <c:v>461</c:v>
                      </c:pt>
                      <c:pt idx="232">
                        <c:v>462</c:v>
                      </c:pt>
                      <c:pt idx="233">
                        <c:v>463</c:v>
                      </c:pt>
                      <c:pt idx="234">
                        <c:v>464</c:v>
                      </c:pt>
                      <c:pt idx="235">
                        <c:v>465</c:v>
                      </c:pt>
                      <c:pt idx="236">
                        <c:v>466</c:v>
                      </c:pt>
                      <c:pt idx="237">
                        <c:v>467</c:v>
                      </c:pt>
                      <c:pt idx="238">
                        <c:v>468</c:v>
                      </c:pt>
                      <c:pt idx="239">
                        <c:v>469</c:v>
                      </c:pt>
                      <c:pt idx="240">
                        <c:v>470</c:v>
                      </c:pt>
                      <c:pt idx="241">
                        <c:v>471</c:v>
                      </c:pt>
                      <c:pt idx="242">
                        <c:v>472</c:v>
                      </c:pt>
                      <c:pt idx="243">
                        <c:v>473</c:v>
                      </c:pt>
                      <c:pt idx="244">
                        <c:v>474</c:v>
                      </c:pt>
                      <c:pt idx="245">
                        <c:v>475</c:v>
                      </c:pt>
                      <c:pt idx="246">
                        <c:v>476</c:v>
                      </c:pt>
                      <c:pt idx="247">
                        <c:v>477</c:v>
                      </c:pt>
                      <c:pt idx="248">
                        <c:v>478</c:v>
                      </c:pt>
                      <c:pt idx="249">
                        <c:v>479</c:v>
                      </c:pt>
                      <c:pt idx="250">
                        <c:v>480</c:v>
                      </c:pt>
                      <c:pt idx="251">
                        <c:v>481</c:v>
                      </c:pt>
                      <c:pt idx="252">
                        <c:v>482</c:v>
                      </c:pt>
                      <c:pt idx="253">
                        <c:v>483</c:v>
                      </c:pt>
                      <c:pt idx="254">
                        <c:v>484</c:v>
                      </c:pt>
                      <c:pt idx="255">
                        <c:v>485</c:v>
                      </c:pt>
                      <c:pt idx="256">
                        <c:v>486</c:v>
                      </c:pt>
                      <c:pt idx="257">
                        <c:v>487</c:v>
                      </c:pt>
                      <c:pt idx="258">
                        <c:v>488</c:v>
                      </c:pt>
                      <c:pt idx="259">
                        <c:v>489</c:v>
                      </c:pt>
                      <c:pt idx="260">
                        <c:v>490</c:v>
                      </c:pt>
                      <c:pt idx="261">
                        <c:v>491</c:v>
                      </c:pt>
                      <c:pt idx="262">
                        <c:v>492</c:v>
                      </c:pt>
                      <c:pt idx="263">
                        <c:v>493</c:v>
                      </c:pt>
                      <c:pt idx="264">
                        <c:v>494</c:v>
                      </c:pt>
                      <c:pt idx="265">
                        <c:v>495</c:v>
                      </c:pt>
                      <c:pt idx="266">
                        <c:v>496</c:v>
                      </c:pt>
                      <c:pt idx="267">
                        <c:v>497</c:v>
                      </c:pt>
                      <c:pt idx="268">
                        <c:v>498</c:v>
                      </c:pt>
                      <c:pt idx="269">
                        <c:v>499</c:v>
                      </c:pt>
                      <c:pt idx="270">
                        <c:v>500</c:v>
                      </c:pt>
                    </c:numCache>
                  </c:numRef>
                </c:xVal>
                <c:yVal>
                  <c:numRef>
                    <c:numCache>
                      <c:formatCode>General</c:formatCode>
                      <c:ptCount val="271"/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226237952"/>
        <c:scaling>
          <c:orientation val="minMax"/>
          <c:max val="440"/>
          <c:min val="24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ru-RU"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>
                    <a:solidFill>
                      <a:sysClr val="windowText" lastClr="000000"/>
                    </a:solidFill>
                  </a:rPr>
                  <a:t>Wavelength, nm</a:t>
                </a:r>
                <a:endParaRPr lang="ru-RU" sz="1800" b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 w="25400"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rgbClr val="333333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1"/>
        <c:crosses val="autoZero"/>
        <c:crossBetween val="midCat"/>
        <c:majorUnit val="20"/>
      </c:valAx>
      <c:valAx>
        <c:axId val="1"/>
        <c:scaling>
          <c:orientation val="minMax"/>
          <c:max val="3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u-RU"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>
                    <a:solidFill>
                      <a:sysClr val="windowText" lastClr="000000"/>
                    </a:solidFill>
                  </a:rPr>
                  <a:t>Intensity, rel.un.</a:t>
                </a:r>
                <a:endParaRPr lang="ru-RU" sz="1800" b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 w="25400"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26237952"/>
        <c:crosses val="autoZero"/>
        <c:crossBetween val="midCat"/>
        <c:majorUnit val="1"/>
      </c:valAx>
      <c:spPr>
        <a:solidFill>
          <a:schemeClr val="bg1"/>
        </a:solidFill>
        <a:ln>
          <a:solidFill>
            <a:schemeClr val="tx1">
              <a:lumMod val="25000"/>
              <a:lumOff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659624784954179"/>
          <c:y val="0.322211590639778"/>
          <c:w val="0.172055770636361"/>
          <c:h val="0.1505312468852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lang="ru-RU"/>
      </a:pPr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baseline="0">
                <a:effectLst/>
              </a:rPr>
              <a:t>Difference spectra (soil exctraction subtracted)</a:t>
            </a:r>
            <a:endParaRPr lang="ru-RU" sz="1800">
              <a:effectLst/>
            </a:endParaRPr>
          </a:p>
        </c:rich>
      </c:tx>
      <c:layout>
        <c:manualLayout>
          <c:xMode val="edge"/>
          <c:yMode val="edge"/>
          <c:x val="0.164655423658974"/>
          <c:y val="0.0378575146461123"/>
        </c:manualLayout>
      </c:layout>
      <c:overlay val="0"/>
      <c:spPr>
        <a:noFill/>
        <a:ln w="2540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880609582579596"/>
          <c:y val="0.129901547116737"/>
          <c:w val="0.887777751930875"/>
          <c:h val="0.700187603131887"/>
        </c:manualLayout>
      </c:layout>
      <c:scatterChart>
        <c:scatterStyle val="lineMarker"/>
        <c:varyColors val="0"/>
        <c:ser>
          <c:idx val="2"/>
          <c:order val="0"/>
          <c:tx>
            <c:strRef>
              <c:f>0</c:f>
              <c:strCache>
                <c:ptCount val="1"/>
                <c:pt idx="0">
                  <c:v>0</c:v>
                </c:pt>
              </c:strCache>
            </c:strRef>
          </c:tx>
          <c:spPr>
            <a:ln w="25400" cap="rnd" cmpd="sng" algn="ctr">
              <a:solidFill>
                <a:schemeClr val="accent2">
                  <a:tint val="77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'синхр спектры 160'!$A$4:$A$274</c:f>
              <c:numCache>
                <c:formatCode>General</c:formatCode>
                <c:ptCount val="271"/>
                <c:pt idx="0">
                  <c:v>230</c:v>
                </c:pt>
                <c:pt idx="1">
                  <c:v>231</c:v>
                </c:pt>
                <c:pt idx="2">
                  <c:v>232</c:v>
                </c:pt>
                <c:pt idx="3">
                  <c:v>233</c:v>
                </c:pt>
                <c:pt idx="4">
                  <c:v>234</c:v>
                </c:pt>
                <c:pt idx="5">
                  <c:v>235</c:v>
                </c:pt>
                <c:pt idx="6">
                  <c:v>236</c:v>
                </c:pt>
                <c:pt idx="7">
                  <c:v>237</c:v>
                </c:pt>
                <c:pt idx="8">
                  <c:v>238</c:v>
                </c:pt>
                <c:pt idx="9">
                  <c:v>239</c:v>
                </c:pt>
                <c:pt idx="10">
                  <c:v>240</c:v>
                </c:pt>
                <c:pt idx="11">
                  <c:v>241</c:v>
                </c:pt>
                <c:pt idx="12">
                  <c:v>242</c:v>
                </c:pt>
                <c:pt idx="13">
                  <c:v>243</c:v>
                </c:pt>
                <c:pt idx="14">
                  <c:v>244</c:v>
                </c:pt>
                <c:pt idx="15">
                  <c:v>245</c:v>
                </c:pt>
                <c:pt idx="16">
                  <c:v>246</c:v>
                </c:pt>
                <c:pt idx="17">
                  <c:v>247</c:v>
                </c:pt>
                <c:pt idx="18">
                  <c:v>248</c:v>
                </c:pt>
                <c:pt idx="19">
                  <c:v>249</c:v>
                </c:pt>
                <c:pt idx="20">
                  <c:v>250</c:v>
                </c:pt>
                <c:pt idx="21">
                  <c:v>251</c:v>
                </c:pt>
                <c:pt idx="22">
                  <c:v>252</c:v>
                </c:pt>
                <c:pt idx="23">
                  <c:v>253</c:v>
                </c:pt>
                <c:pt idx="24">
                  <c:v>254</c:v>
                </c:pt>
                <c:pt idx="25">
                  <c:v>255</c:v>
                </c:pt>
                <c:pt idx="26">
                  <c:v>256</c:v>
                </c:pt>
                <c:pt idx="27">
                  <c:v>257</c:v>
                </c:pt>
                <c:pt idx="28">
                  <c:v>258</c:v>
                </c:pt>
                <c:pt idx="29">
                  <c:v>259</c:v>
                </c:pt>
                <c:pt idx="30">
                  <c:v>260</c:v>
                </c:pt>
                <c:pt idx="31">
                  <c:v>261</c:v>
                </c:pt>
                <c:pt idx="32">
                  <c:v>262</c:v>
                </c:pt>
                <c:pt idx="33">
                  <c:v>263</c:v>
                </c:pt>
                <c:pt idx="34">
                  <c:v>264</c:v>
                </c:pt>
                <c:pt idx="35">
                  <c:v>265</c:v>
                </c:pt>
                <c:pt idx="36">
                  <c:v>266</c:v>
                </c:pt>
                <c:pt idx="37">
                  <c:v>267</c:v>
                </c:pt>
                <c:pt idx="38">
                  <c:v>268</c:v>
                </c:pt>
                <c:pt idx="39">
                  <c:v>269</c:v>
                </c:pt>
                <c:pt idx="40">
                  <c:v>270</c:v>
                </c:pt>
                <c:pt idx="41">
                  <c:v>271</c:v>
                </c:pt>
                <c:pt idx="42">
                  <c:v>272</c:v>
                </c:pt>
                <c:pt idx="43">
                  <c:v>273</c:v>
                </c:pt>
                <c:pt idx="44">
                  <c:v>274</c:v>
                </c:pt>
                <c:pt idx="45">
                  <c:v>275</c:v>
                </c:pt>
                <c:pt idx="46">
                  <c:v>276</c:v>
                </c:pt>
                <c:pt idx="47">
                  <c:v>277</c:v>
                </c:pt>
                <c:pt idx="48">
                  <c:v>278</c:v>
                </c:pt>
                <c:pt idx="49">
                  <c:v>279</c:v>
                </c:pt>
                <c:pt idx="50">
                  <c:v>280</c:v>
                </c:pt>
                <c:pt idx="51">
                  <c:v>281</c:v>
                </c:pt>
                <c:pt idx="52">
                  <c:v>282</c:v>
                </c:pt>
                <c:pt idx="53">
                  <c:v>283</c:v>
                </c:pt>
                <c:pt idx="54">
                  <c:v>284</c:v>
                </c:pt>
                <c:pt idx="55">
                  <c:v>285</c:v>
                </c:pt>
                <c:pt idx="56">
                  <c:v>286</c:v>
                </c:pt>
                <c:pt idx="57">
                  <c:v>287</c:v>
                </c:pt>
                <c:pt idx="58">
                  <c:v>288</c:v>
                </c:pt>
                <c:pt idx="59">
                  <c:v>289</c:v>
                </c:pt>
                <c:pt idx="60">
                  <c:v>290</c:v>
                </c:pt>
                <c:pt idx="61">
                  <c:v>291</c:v>
                </c:pt>
                <c:pt idx="62">
                  <c:v>292</c:v>
                </c:pt>
                <c:pt idx="63">
                  <c:v>293</c:v>
                </c:pt>
                <c:pt idx="64">
                  <c:v>294</c:v>
                </c:pt>
                <c:pt idx="65">
                  <c:v>295</c:v>
                </c:pt>
                <c:pt idx="66">
                  <c:v>296</c:v>
                </c:pt>
                <c:pt idx="67">
                  <c:v>297</c:v>
                </c:pt>
                <c:pt idx="68">
                  <c:v>298</c:v>
                </c:pt>
                <c:pt idx="69">
                  <c:v>299</c:v>
                </c:pt>
                <c:pt idx="70">
                  <c:v>300</c:v>
                </c:pt>
                <c:pt idx="71">
                  <c:v>301</c:v>
                </c:pt>
                <c:pt idx="72">
                  <c:v>302</c:v>
                </c:pt>
                <c:pt idx="73">
                  <c:v>303</c:v>
                </c:pt>
                <c:pt idx="74">
                  <c:v>304</c:v>
                </c:pt>
                <c:pt idx="75">
                  <c:v>305</c:v>
                </c:pt>
                <c:pt idx="76">
                  <c:v>306</c:v>
                </c:pt>
                <c:pt idx="77">
                  <c:v>307</c:v>
                </c:pt>
                <c:pt idx="78">
                  <c:v>308</c:v>
                </c:pt>
                <c:pt idx="79">
                  <c:v>309</c:v>
                </c:pt>
                <c:pt idx="80">
                  <c:v>310</c:v>
                </c:pt>
                <c:pt idx="81">
                  <c:v>311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317</c:v>
                </c:pt>
                <c:pt idx="88">
                  <c:v>318</c:v>
                </c:pt>
                <c:pt idx="89">
                  <c:v>319</c:v>
                </c:pt>
                <c:pt idx="90">
                  <c:v>320</c:v>
                </c:pt>
                <c:pt idx="91">
                  <c:v>321</c:v>
                </c:pt>
                <c:pt idx="92">
                  <c:v>322</c:v>
                </c:pt>
                <c:pt idx="93">
                  <c:v>323</c:v>
                </c:pt>
                <c:pt idx="94">
                  <c:v>324</c:v>
                </c:pt>
                <c:pt idx="95">
                  <c:v>325</c:v>
                </c:pt>
                <c:pt idx="96">
                  <c:v>326</c:v>
                </c:pt>
                <c:pt idx="97">
                  <c:v>327</c:v>
                </c:pt>
                <c:pt idx="98">
                  <c:v>328</c:v>
                </c:pt>
                <c:pt idx="99">
                  <c:v>329</c:v>
                </c:pt>
                <c:pt idx="100">
                  <c:v>330</c:v>
                </c:pt>
                <c:pt idx="101">
                  <c:v>331</c:v>
                </c:pt>
                <c:pt idx="102">
                  <c:v>332</c:v>
                </c:pt>
                <c:pt idx="103">
                  <c:v>333</c:v>
                </c:pt>
                <c:pt idx="104">
                  <c:v>334</c:v>
                </c:pt>
                <c:pt idx="105">
                  <c:v>335</c:v>
                </c:pt>
                <c:pt idx="106">
                  <c:v>336</c:v>
                </c:pt>
                <c:pt idx="107">
                  <c:v>337</c:v>
                </c:pt>
                <c:pt idx="108">
                  <c:v>338</c:v>
                </c:pt>
                <c:pt idx="109">
                  <c:v>339</c:v>
                </c:pt>
                <c:pt idx="110">
                  <c:v>340</c:v>
                </c:pt>
                <c:pt idx="111">
                  <c:v>341</c:v>
                </c:pt>
                <c:pt idx="112">
                  <c:v>342</c:v>
                </c:pt>
                <c:pt idx="113">
                  <c:v>343</c:v>
                </c:pt>
                <c:pt idx="114">
                  <c:v>344</c:v>
                </c:pt>
                <c:pt idx="115">
                  <c:v>345</c:v>
                </c:pt>
                <c:pt idx="116">
                  <c:v>346</c:v>
                </c:pt>
                <c:pt idx="117">
                  <c:v>347</c:v>
                </c:pt>
                <c:pt idx="118">
                  <c:v>348</c:v>
                </c:pt>
                <c:pt idx="119">
                  <c:v>349</c:v>
                </c:pt>
                <c:pt idx="120">
                  <c:v>350</c:v>
                </c:pt>
                <c:pt idx="121">
                  <c:v>351</c:v>
                </c:pt>
                <c:pt idx="122">
                  <c:v>352</c:v>
                </c:pt>
                <c:pt idx="123">
                  <c:v>353</c:v>
                </c:pt>
                <c:pt idx="124">
                  <c:v>354</c:v>
                </c:pt>
                <c:pt idx="125">
                  <c:v>355</c:v>
                </c:pt>
                <c:pt idx="126">
                  <c:v>356</c:v>
                </c:pt>
                <c:pt idx="127">
                  <c:v>357</c:v>
                </c:pt>
                <c:pt idx="128">
                  <c:v>358</c:v>
                </c:pt>
                <c:pt idx="129">
                  <c:v>359</c:v>
                </c:pt>
                <c:pt idx="130">
                  <c:v>360</c:v>
                </c:pt>
                <c:pt idx="131">
                  <c:v>361</c:v>
                </c:pt>
                <c:pt idx="132">
                  <c:v>362</c:v>
                </c:pt>
                <c:pt idx="133">
                  <c:v>363</c:v>
                </c:pt>
                <c:pt idx="134">
                  <c:v>364</c:v>
                </c:pt>
                <c:pt idx="135">
                  <c:v>365</c:v>
                </c:pt>
                <c:pt idx="136">
                  <c:v>366</c:v>
                </c:pt>
                <c:pt idx="137">
                  <c:v>367</c:v>
                </c:pt>
                <c:pt idx="138">
                  <c:v>368</c:v>
                </c:pt>
                <c:pt idx="139">
                  <c:v>369</c:v>
                </c:pt>
                <c:pt idx="140">
                  <c:v>370</c:v>
                </c:pt>
                <c:pt idx="141">
                  <c:v>371</c:v>
                </c:pt>
                <c:pt idx="142">
                  <c:v>372</c:v>
                </c:pt>
                <c:pt idx="143">
                  <c:v>373</c:v>
                </c:pt>
                <c:pt idx="144">
                  <c:v>374</c:v>
                </c:pt>
                <c:pt idx="145">
                  <c:v>375</c:v>
                </c:pt>
                <c:pt idx="146">
                  <c:v>376</c:v>
                </c:pt>
                <c:pt idx="147">
                  <c:v>377</c:v>
                </c:pt>
                <c:pt idx="148">
                  <c:v>378</c:v>
                </c:pt>
                <c:pt idx="149">
                  <c:v>379</c:v>
                </c:pt>
                <c:pt idx="150">
                  <c:v>380</c:v>
                </c:pt>
                <c:pt idx="151">
                  <c:v>381</c:v>
                </c:pt>
                <c:pt idx="152">
                  <c:v>382</c:v>
                </c:pt>
                <c:pt idx="153">
                  <c:v>383</c:v>
                </c:pt>
                <c:pt idx="154">
                  <c:v>384</c:v>
                </c:pt>
                <c:pt idx="155">
                  <c:v>385</c:v>
                </c:pt>
                <c:pt idx="156">
                  <c:v>386</c:v>
                </c:pt>
                <c:pt idx="157">
                  <c:v>387</c:v>
                </c:pt>
                <c:pt idx="158">
                  <c:v>388</c:v>
                </c:pt>
                <c:pt idx="159">
                  <c:v>389</c:v>
                </c:pt>
                <c:pt idx="160">
                  <c:v>390</c:v>
                </c:pt>
                <c:pt idx="161">
                  <c:v>391</c:v>
                </c:pt>
                <c:pt idx="162">
                  <c:v>392</c:v>
                </c:pt>
                <c:pt idx="163">
                  <c:v>393</c:v>
                </c:pt>
                <c:pt idx="164">
                  <c:v>394</c:v>
                </c:pt>
                <c:pt idx="165">
                  <c:v>395</c:v>
                </c:pt>
                <c:pt idx="166">
                  <c:v>396</c:v>
                </c:pt>
                <c:pt idx="167">
                  <c:v>397</c:v>
                </c:pt>
                <c:pt idx="168">
                  <c:v>398</c:v>
                </c:pt>
                <c:pt idx="169">
                  <c:v>399</c:v>
                </c:pt>
                <c:pt idx="170">
                  <c:v>400</c:v>
                </c:pt>
                <c:pt idx="171">
                  <c:v>401</c:v>
                </c:pt>
                <c:pt idx="172">
                  <c:v>402</c:v>
                </c:pt>
                <c:pt idx="173">
                  <c:v>403</c:v>
                </c:pt>
                <c:pt idx="174">
                  <c:v>404</c:v>
                </c:pt>
                <c:pt idx="175">
                  <c:v>405</c:v>
                </c:pt>
                <c:pt idx="176">
                  <c:v>406</c:v>
                </c:pt>
                <c:pt idx="177">
                  <c:v>407</c:v>
                </c:pt>
                <c:pt idx="178">
                  <c:v>408</c:v>
                </c:pt>
                <c:pt idx="179">
                  <c:v>409</c:v>
                </c:pt>
                <c:pt idx="180">
                  <c:v>410</c:v>
                </c:pt>
                <c:pt idx="181">
                  <c:v>411</c:v>
                </c:pt>
                <c:pt idx="182">
                  <c:v>412</c:v>
                </c:pt>
                <c:pt idx="183">
                  <c:v>413</c:v>
                </c:pt>
                <c:pt idx="184">
                  <c:v>414</c:v>
                </c:pt>
                <c:pt idx="185">
                  <c:v>415</c:v>
                </c:pt>
                <c:pt idx="186">
                  <c:v>416</c:v>
                </c:pt>
                <c:pt idx="187">
                  <c:v>417</c:v>
                </c:pt>
                <c:pt idx="188">
                  <c:v>418</c:v>
                </c:pt>
                <c:pt idx="189">
                  <c:v>419</c:v>
                </c:pt>
                <c:pt idx="190">
                  <c:v>420</c:v>
                </c:pt>
                <c:pt idx="191">
                  <c:v>421</c:v>
                </c:pt>
                <c:pt idx="192">
                  <c:v>422</c:v>
                </c:pt>
                <c:pt idx="193">
                  <c:v>423</c:v>
                </c:pt>
                <c:pt idx="194">
                  <c:v>424</c:v>
                </c:pt>
                <c:pt idx="195">
                  <c:v>425</c:v>
                </c:pt>
                <c:pt idx="196">
                  <c:v>426</c:v>
                </c:pt>
                <c:pt idx="197">
                  <c:v>427</c:v>
                </c:pt>
                <c:pt idx="198">
                  <c:v>428</c:v>
                </c:pt>
                <c:pt idx="199">
                  <c:v>429</c:v>
                </c:pt>
                <c:pt idx="200">
                  <c:v>430</c:v>
                </c:pt>
                <c:pt idx="201">
                  <c:v>431</c:v>
                </c:pt>
                <c:pt idx="202">
                  <c:v>432</c:v>
                </c:pt>
                <c:pt idx="203">
                  <c:v>433</c:v>
                </c:pt>
                <c:pt idx="204">
                  <c:v>434</c:v>
                </c:pt>
                <c:pt idx="205">
                  <c:v>435</c:v>
                </c:pt>
                <c:pt idx="206">
                  <c:v>436</c:v>
                </c:pt>
                <c:pt idx="207">
                  <c:v>437</c:v>
                </c:pt>
                <c:pt idx="208">
                  <c:v>438</c:v>
                </c:pt>
                <c:pt idx="209">
                  <c:v>439</c:v>
                </c:pt>
                <c:pt idx="210">
                  <c:v>440</c:v>
                </c:pt>
                <c:pt idx="211">
                  <c:v>441</c:v>
                </c:pt>
                <c:pt idx="212">
                  <c:v>442</c:v>
                </c:pt>
                <c:pt idx="213">
                  <c:v>443</c:v>
                </c:pt>
                <c:pt idx="214">
                  <c:v>444</c:v>
                </c:pt>
                <c:pt idx="215">
                  <c:v>445</c:v>
                </c:pt>
                <c:pt idx="216">
                  <c:v>446</c:v>
                </c:pt>
                <c:pt idx="217">
                  <c:v>447</c:v>
                </c:pt>
                <c:pt idx="218">
                  <c:v>448</c:v>
                </c:pt>
                <c:pt idx="219">
                  <c:v>449</c:v>
                </c:pt>
                <c:pt idx="220">
                  <c:v>450</c:v>
                </c:pt>
                <c:pt idx="221">
                  <c:v>451</c:v>
                </c:pt>
                <c:pt idx="222">
                  <c:v>452</c:v>
                </c:pt>
                <c:pt idx="223">
                  <c:v>453</c:v>
                </c:pt>
                <c:pt idx="224">
                  <c:v>454</c:v>
                </c:pt>
                <c:pt idx="225">
                  <c:v>455</c:v>
                </c:pt>
                <c:pt idx="226">
                  <c:v>456</c:v>
                </c:pt>
                <c:pt idx="227">
                  <c:v>457</c:v>
                </c:pt>
                <c:pt idx="228">
                  <c:v>458</c:v>
                </c:pt>
                <c:pt idx="229">
                  <c:v>459</c:v>
                </c:pt>
                <c:pt idx="230">
                  <c:v>460</c:v>
                </c:pt>
                <c:pt idx="231">
                  <c:v>461</c:v>
                </c:pt>
                <c:pt idx="232">
                  <c:v>462</c:v>
                </c:pt>
                <c:pt idx="233">
                  <c:v>463</c:v>
                </c:pt>
                <c:pt idx="234">
                  <c:v>464</c:v>
                </c:pt>
                <c:pt idx="235">
                  <c:v>465</c:v>
                </c:pt>
                <c:pt idx="236">
                  <c:v>466</c:v>
                </c:pt>
                <c:pt idx="237">
                  <c:v>467</c:v>
                </c:pt>
                <c:pt idx="238">
                  <c:v>468</c:v>
                </c:pt>
                <c:pt idx="239">
                  <c:v>469</c:v>
                </c:pt>
                <c:pt idx="240">
                  <c:v>470</c:v>
                </c:pt>
                <c:pt idx="241">
                  <c:v>471</c:v>
                </c:pt>
                <c:pt idx="242">
                  <c:v>472</c:v>
                </c:pt>
                <c:pt idx="243">
                  <c:v>473</c:v>
                </c:pt>
                <c:pt idx="244">
                  <c:v>474</c:v>
                </c:pt>
                <c:pt idx="245">
                  <c:v>475</c:v>
                </c:pt>
                <c:pt idx="246">
                  <c:v>476</c:v>
                </c:pt>
                <c:pt idx="247">
                  <c:v>477</c:v>
                </c:pt>
                <c:pt idx="248">
                  <c:v>478</c:v>
                </c:pt>
                <c:pt idx="249">
                  <c:v>479</c:v>
                </c:pt>
                <c:pt idx="250">
                  <c:v>480</c:v>
                </c:pt>
                <c:pt idx="251">
                  <c:v>481</c:v>
                </c:pt>
                <c:pt idx="252">
                  <c:v>482</c:v>
                </c:pt>
                <c:pt idx="253">
                  <c:v>483</c:v>
                </c:pt>
                <c:pt idx="254">
                  <c:v>484</c:v>
                </c:pt>
                <c:pt idx="255">
                  <c:v>485</c:v>
                </c:pt>
                <c:pt idx="256">
                  <c:v>486</c:v>
                </c:pt>
                <c:pt idx="257">
                  <c:v>487</c:v>
                </c:pt>
                <c:pt idx="258">
                  <c:v>488</c:v>
                </c:pt>
                <c:pt idx="259">
                  <c:v>489</c:v>
                </c:pt>
                <c:pt idx="260">
                  <c:v>490</c:v>
                </c:pt>
                <c:pt idx="261">
                  <c:v>491</c:v>
                </c:pt>
                <c:pt idx="262">
                  <c:v>492</c:v>
                </c:pt>
                <c:pt idx="263">
                  <c:v>493</c:v>
                </c:pt>
                <c:pt idx="264">
                  <c:v>494</c:v>
                </c:pt>
                <c:pt idx="265">
                  <c:v>495</c:v>
                </c:pt>
                <c:pt idx="266">
                  <c:v>496</c:v>
                </c:pt>
                <c:pt idx="267">
                  <c:v>497</c:v>
                </c:pt>
                <c:pt idx="268">
                  <c:v>498</c:v>
                </c:pt>
                <c:pt idx="269">
                  <c:v>499</c:v>
                </c:pt>
                <c:pt idx="270">
                  <c:v>500</c:v>
                </c:pt>
              </c:numCache>
            </c:numRef>
          </c:xVal>
          <c:yVal>
            <c:numRef>
              <c:f>'синхр спектры 160'!$AP$4:$AP$274</c:f>
              <c:numCache>
                <c:formatCode>0.000</c:formatCode>
                <c:ptCount val="271"/>
                <c:pt idx="0">
                  <c:v>-0.0320954058930525</c:v>
                </c:pt>
                <c:pt idx="1">
                  <c:v>-0.904193484653641</c:v>
                </c:pt>
                <c:pt idx="2">
                  <c:v>-0.464577142766287</c:v>
                </c:pt>
                <c:pt idx="3">
                  <c:v>-0.60707906768806</c:v>
                </c:pt>
                <c:pt idx="4">
                  <c:v>-0.412746500273474</c:v>
                </c:pt>
                <c:pt idx="5">
                  <c:v>-0.444371563337912</c:v>
                </c:pt>
                <c:pt idx="6">
                  <c:v>-0.298534379556844</c:v>
                </c:pt>
                <c:pt idx="7">
                  <c:v>-0.299654048048792</c:v>
                </c:pt>
                <c:pt idx="8">
                  <c:v>-0.451245821707497</c:v>
                </c:pt>
                <c:pt idx="9">
                  <c:v>-0.414497668237553</c:v>
                </c:pt>
                <c:pt idx="10">
                  <c:v>-0.510926543202574</c:v>
                </c:pt>
                <c:pt idx="11">
                  <c:v>-0.462345158945788</c:v>
                </c:pt>
                <c:pt idx="12">
                  <c:v>-0.435677237890814</c:v>
                </c:pt>
                <c:pt idx="13">
                  <c:v>-0.229291022831921</c:v>
                </c:pt>
                <c:pt idx="14">
                  <c:v>-0.0776688702905184</c:v>
                </c:pt>
                <c:pt idx="15">
                  <c:v>-0.0587641486555239</c:v>
                </c:pt>
                <c:pt idx="16">
                  <c:v>0.00537821098221825</c:v>
                </c:pt>
                <c:pt idx="17">
                  <c:v>0.121637353405073</c:v>
                </c:pt>
                <c:pt idx="18">
                  <c:v>0.214669162558193</c:v>
                </c:pt>
                <c:pt idx="19">
                  <c:v>0.178051169738483</c:v>
                </c:pt>
                <c:pt idx="20">
                  <c:v>0.0164976525350429</c:v>
                </c:pt>
                <c:pt idx="21">
                  <c:v>0.00208485615889531</c:v>
                </c:pt>
                <c:pt idx="22">
                  <c:v>-0.06134022852273</c:v>
                </c:pt>
                <c:pt idx="23">
                  <c:v>0.0397805280660921</c:v>
                </c:pt>
                <c:pt idx="24">
                  <c:v>0.11400451195655</c:v>
                </c:pt>
                <c:pt idx="25">
                  <c:v>0.183257741369661</c:v>
                </c:pt>
                <c:pt idx="26">
                  <c:v>0.185204129874838</c:v>
                </c:pt>
                <c:pt idx="27">
                  <c:v>0.184547501341932</c:v>
                </c:pt>
                <c:pt idx="28">
                  <c:v>0.24576571038439</c:v>
                </c:pt>
                <c:pt idx="29">
                  <c:v>0.304199519919103</c:v>
                </c:pt>
                <c:pt idx="30">
                  <c:v>0.393844752359511</c:v>
                </c:pt>
                <c:pt idx="31">
                  <c:v>0.415597100365057</c:v>
                </c:pt>
                <c:pt idx="32">
                  <c:v>0.418244300522781</c:v>
                </c:pt>
                <c:pt idx="33">
                  <c:v>0.39596347807118</c:v>
                </c:pt>
                <c:pt idx="34">
                  <c:v>0.351724446265486</c:v>
                </c:pt>
                <c:pt idx="35">
                  <c:v>0.328737441381109</c:v>
                </c:pt>
                <c:pt idx="36">
                  <c:v>0.283791912729909</c:v>
                </c:pt>
                <c:pt idx="37">
                  <c:v>0.262329209067898</c:v>
                </c:pt>
                <c:pt idx="38">
                  <c:v>0.267916566619604</c:v>
                </c:pt>
                <c:pt idx="39">
                  <c:v>0.279172168574627</c:v>
                </c:pt>
                <c:pt idx="40">
                  <c:v>0.290056540709507</c:v>
                </c:pt>
                <c:pt idx="41">
                  <c:v>0.286030706676588</c:v>
                </c:pt>
                <c:pt idx="42">
                  <c:v>0.265396824861991</c:v>
                </c:pt>
                <c:pt idx="43">
                  <c:v>0.297920748365514</c:v>
                </c:pt>
                <c:pt idx="44">
                  <c:v>0.324240734806279</c:v>
                </c:pt>
                <c:pt idx="45">
                  <c:v>0.401306517019004</c:v>
                </c:pt>
                <c:pt idx="46">
                  <c:v>0.417135936744766</c:v>
                </c:pt>
                <c:pt idx="47">
                  <c:v>0.447841904945433</c:v>
                </c:pt>
                <c:pt idx="48">
                  <c:v>0.424991787364217</c:v>
                </c:pt>
                <c:pt idx="49">
                  <c:v>0.418431872293877</c:v>
                </c:pt>
                <c:pt idx="50">
                  <c:v>0.375357456733827</c:v>
                </c:pt>
                <c:pt idx="51">
                  <c:v>0.338429285240022</c:v>
                </c:pt>
                <c:pt idx="52">
                  <c:v>0.342339945890254</c:v>
                </c:pt>
                <c:pt idx="53">
                  <c:v>0.341783145074919</c:v>
                </c:pt>
                <c:pt idx="54">
                  <c:v>0.331182612785876</c:v>
                </c:pt>
                <c:pt idx="55">
                  <c:v>0.295084272354932</c:v>
                </c:pt>
                <c:pt idx="56">
                  <c:v>0.276755427045969</c:v>
                </c:pt>
                <c:pt idx="57">
                  <c:v>0.23732830010303</c:v>
                </c:pt>
                <c:pt idx="58">
                  <c:v>0.202344091938233</c:v>
                </c:pt>
                <c:pt idx="59">
                  <c:v>0.158526524078455</c:v>
                </c:pt>
                <c:pt idx="60">
                  <c:v>0.163114540951182</c:v>
                </c:pt>
                <c:pt idx="61">
                  <c:v>0.1430629647091</c:v>
                </c:pt>
                <c:pt idx="62">
                  <c:v>0.159800970369381</c:v>
                </c:pt>
                <c:pt idx="63">
                  <c:v>0.147341873648529</c:v>
                </c:pt>
                <c:pt idx="64">
                  <c:v>0.149208918701824</c:v>
                </c:pt>
                <c:pt idx="65">
                  <c:v>0.114661036594673</c:v>
                </c:pt>
                <c:pt idx="66">
                  <c:v>0.102917715860236</c:v>
                </c:pt>
                <c:pt idx="67">
                  <c:v>0.0900637769085961</c:v>
                </c:pt>
                <c:pt idx="68">
                  <c:v>0.103874389885268</c:v>
                </c:pt>
                <c:pt idx="69">
                  <c:v>0.0942461135999392</c:v>
                </c:pt>
                <c:pt idx="70">
                  <c:v>0.0983933007390166</c:v>
                </c:pt>
                <c:pt idx="71">
                  <c:v>0.0776239018163781</c:v>
                </c:pt>
                <c:pt idx="72">
                  <c:v>0.0684752855134958</c:v>
                </c:pt>
                <c:pt idx="73">
                  <c:v>0.0517287576509198</c:v>
                </c:pt>
                <c:pt idx="74">
                  <c:v>0.0494291404322167</c:v>
                </c:pt>
                <c:pt idx="75">
                  <c:v>0.0393583508229669</c:v>
                </c:pt>
                <c:pt idx="76">
                  <c:v>0.0460260519283117</c:v>
                </c:pt>
                <c:pt idx="77">
                  <c:v>0.045107000718665</c:v>
                </c:pt>
                <c:pt idx="78">
                  <c:v>0.0502944109364269</c:v>
                </c:pt>
                <c:pt idx="79">
                  <c:v>0.0607390564438169</c:v>
                </c:pt>
                <c:pt idx="80">
                  <c:v>0.0672413583975682</c:v>
                </c:pt>
                <c:pt idx="81">
                  <c:v>0.0820659529242669</c:v>
                </c:pt>
                <c:pt idx="82">
                  <c:v>0.0669633621626092</c:v>
                </c:pt>
                <c:pt idx="83">
                  <c:v>0.0681209736828717</c:v>
                </c:pt>
                <c:pt idx="84">
                  <c:v>0.0660284065099598</c:v>
                </c:pt>
                <c:pt idx="85">
                  <c:v>0.0643100371861407</c:v>
                </c:pt>
                <c:pt idx="86">
                  <c:v>0.0599935949782493</c:v>
                </c:pt>
                <c:pt idx="87">
                  <c:v>0.0536876641163603</c:v>
                </c:pt>
                <c:pt idx="88">
                  <c:v>0.0494158577234222</c:v>
                </c:pt>
                <c:pt idx="89">
                  <c:v>0.0558146653883336</c:v>
                </c:pt>
                <c:pt idx="90">
                  <c:v>0.0589496402223409</c:v>
                </c:pt>
                <c:pt idx="91">
                  <c:v>0.0784067173293649</c:v>
                </c:pt>
                <c:pt idx="92">
                  <c:v>0.0710595116385562</c:v>
                </c:pt>
                <c:pt idx="93">
                  <c:v>0.0650337882164391</c:v>
                </c:pt>
                <c:pt idx="94">
                  <c:v>0.0421563716133712</c:v>
                </c:pt>
                <c:pt idx="95">
                  <c:v>0.0366749230201736</c:v>
                </c:pt>
                <c:pt idx="96">
                  <c:v>0.047929513552876</c:v>
                </c:pt>
                <c:pt idx="97">
                  <c:v>0.0748383552875934</c:v>
                </c:pt>
                <c:pt idx="98">
                  <c:v>0.104668357265512</c:v>
                </c:pt>
                <c:pt idx="99">
                  <c:v>0.136467578703351</c:v>
                </c:pt>
                <c:pt idx="100">
                  <c:v>0.144951342625099</c:v>
                </c:pt>
                <c:pt idx="101">
                  <c:v>0.127539780590959</c:v>
                </c:pt>
                <c:pt idx="102">
                  <c:v>0.0873851748963343</c:v>
                </c:pt>
                <c:pt idx="103">
                  <c:v>0.0630013307512275</c:v>
                </c:pt>
                <c:pt idx="104">
                  <c:v>0.0454410513241245</c:v>
                </c:pt>
                <c:pt idx="105">
                  <c:v>0.0386574217100411</c:v>
                </c:pt>
                <c:pt idx="106">
                  <c:v>0.0342122010862654</c:v>
                </c:pt>
                <c:pt idx="107">
                  <c:v>0.0306527525566666</c:v>
                </c:pt>
                <c:pt idx="108">
                  <c:v>0.0279492531926532</c:v>
                </c:pt>
                <c:pt idx="109">
                  <c:v>0.0158136474980286</c:v>
                </c:pt>
                <c:pt idx="110">
                  <c:v>0.0217644999872804</c:v>
                </c:pt>
                <c:pt idx="111">
                  <c:v>0.0147685554198785</c:v>
                </c:pt>
                <c:pt idx="112">
                  <c:v>0.0148599167366252</c:v>
                </c:pt>
                <c:pt idx="113">
                  <c:v>0.000172320963392758</c:v>
                </c:pt>
                <c:pt idx="114">
                  <c:v>-0.00532436570505473</c:v>
                </c:pt>
                <c:pt idx="115">
                  <c:v>-0.0142697048258668</c:v>
                </c:pt>
                <c:pt idx="116">
                  <c:v>-0.0111349047737159</c:v>
                </c:pt>
                <c:pt idx="117">
                  <c:v>-0.00265537324785664</c:v>
                </c:pt>
                <c:pt idx="118">
                  <c:v>0.0106383219936911</c:v>
                </c:pt>
                <c:pt idx="119">
                  <c:v>0.0192621098158183</c:v>
                </c:pt>
                <c:pt idx="120">
                  <c:v>0.0200211539342136</c:v>
                </c:pt>
                <c:pt idx="121">
                  <c:v>0.00904668339947601</c:v>
                </c:pt>
                <c:pt idx="122">
                  <c:v>-0.00588113191635498</c:v>
                </c:pt>
                <c:pt idx="123">
                  <c:v>-0.0132292459614846</c:v>
                </c:pt>
                <c:pt idx="124">
                  <c:v>-0.00766710065125037</c:v>
                </c:pt>
                <c:pt idx="125">
                  <c:v>-0.00624531258108824</c:v>
                </c:pt>
                <c:pt idx="126">
                  <c:v>-0.00388527453636567</c:v>
                </c:pt>
                <c:pt idx="127">
                  <c:v>-0.0132941345938589</c:v>
                </c:pt>
                <c:pt idx="128">
                  <c:v>-0.00352464288076521</c:v>
                </c:pt>
                <c:pt idx="129">
                  <c:v>-0.00343667649266066</c:v>
                </c:pt>
                <c:pt idx="130">
                  <c:v>0.00495613909664455</c:v>
                </c:pt>
                <c:pt idx="131">
                  <c:v>-0.00151946260398372</c:v>
                </c:pt>
                <c:pt idx="132">
                  <c:v>-0.00504924669922913</c:v>
                </c:pt>
                <c:pt idx="133">
                  <c:v>-0.0100327228306494</c:v>
                </c:pt>
                <c:pt idx="134">
                  <c:v>-0.0129623181459716</c:v>
                </c:pt>
                <c:pt idx="135">
                  <c:v>-0.0160137888905848</c:v>
                </c:pt>
                <c:pt idx="136">
                  <c:v>-0.0175533618255361</c:v>
                </c:pt>
                <c:pt idx="137">
                  <c:v>-0.0170140540270675</c:v>
                </c:pt>
                <c:pt idx="138">
                  <c:v>-0.0139430440420768</c:v>
                </c:pt>
                <c:pt idx="139">
                  <c:v>-0.00787448227505147</c:v>
                </c:pt>
                <c:pt idx="140">
                  <c:v>-0.00986218285888724</c:v>
                </c:pt>
                <c:pt idx="141">
                  <c:v>-0.0111304971253402</c:v>
                </c:pt>
                <c:pt idx="142">
                  <c:v>-0.0171573692475005</c:v>
                </c:pt>
                <c:pt idx="143">
                  <c:v>-0.0193045907044188</c:v>
                </c:pt>
                <c:pt idx="144">
                  <c:v>-0.0200066991337861</c:v>
                </c:pt>
                <c:pt idx="145">
                  <c:v>-0.0190139909562695</c:v>
                </c:pt>
                <c:pt idx="146">
                  <c:v>-0.0133372161146302</c:v>
                </c:pt>
                <c:pt idx="147">
                  <c:v>-0.0128007979724745</c:v>
                </c:pt>
                <c:pt idx="148">
                  <c:v>-0.0108529033236663</c:v>
                </c:pt>
                <c:pt idx="149">
                  <c:v>-0.0128188069780457</c:v>
                </c:pt>
                <c:pt idx="150">
                  <c:v>-0.00990175031799329</c:v>
                </c:pt>
                <c:pt idx="151">
                  <c:v>-0.00855480269149556</c:v>
                </c:pt>
                <c:pt idx="152">
                  <c:v>-0.00407385383754352</c:v>
                </c:pt>
                <c:pt idx="153">
                  <c:v>-0.00287600586379708</c:v>
                </c:pt>
                <c:pt idx="154">
                  <c:v>-0.00286190244600468</c:v>
                </c:pt>
                <c:pt idx="155">
                  <c:v>-0.00749673889567271</c:v>
                </c:pt>
                <c:pt idx="156">
                  <c:v>-0.00884354335521123</c:v>
                </c:pt>
                <c:pt idx="157">
                  <c:v>-0.00705009630110148</c:v>
                </c:pt>
                <c:pt idx="158">
                  <c:v>-0.00431203194561039</c:v>
                </c:pt>
                <c:pt idx="159">
                  <c:v>-0.00115926694268484</c:v>
                </c:pt>
                <c:pt idx="160">
                  <c:v>-0.00477724287694926</c:v>
                </c:pt>
                <c:pt idx="161">
                  <c:v>-0.00361434161387973</c:v>
                </c:pt>
                <c:pt idx="162">
                  <c:v>-0.0041652617212343</c:v>
                </c:pt>
                <c:pt idx="163">
                  <c:v>-0.00238016414815943</c:v>
                </c:pt>
                <c:pt idx="164">
                  <c:v>-0.00150784312116815</c:v>
                </c:pt>
                <c:pt idx="165">
                  <c:v>-0.00378735577730288</c:v>
                </c:pt>
                <c:pt idx="166">
                  <c:v>-0.00509770556997123</c:v>
                </c:pt>
                <c:pt idx="167">
                  <c:v>-0.00728751895240273</c:v>
                </c:pt>
                <c:pt idx="168">
                  <c:v>-0.0110532820410084</c:v>
                </c:pt>
                <c:pt idx="169">
                  <c:v>-0.00956052379862117</c:v>
                </c:pt>
                <c:pt idx="170">
                  <c:v>-0.0101123838561144</c:v>
                </c:pt>
                <c:pt idx="171">
                  <c:v>-0.00788770681650509</c:v>
                </c:pt>
                <c:pt idx="172">
                  <c:v>-0.0097134705283777</c:v>
                </c:pt>
                <c:pt idx="173">
                  <c:v>-0.00625706053957108</c:v>
                </c:pt>
                <c:pt idx="174">
                  <c:v>-0.00543890568317686</c:v>
                </c:pt>
                <c:pt idx="175">
                  <c:v>-0.00359393844285023</c:v>
                </c:pt>
                <c:pt idx="176">
                  <c:v>-0.00155378789208578</c:v>
                </c:pt>
                <c:pt idx="177">
                  <c:v>0.00176114182502737</c:v>
                </c:pt>
                <c:pt idx="178">
                  <c:v>0.00216133120913786</c:v>
                </c:pt>
                <c:pt idx="179">
                  <c:v>0.00174167153832457</c:v>
                </c:pt>
                <c:pt idx="180">
                  <c:v>-0.000585727155358817</c:v>
                </c:pt>
                <c:pt idx="181">
                  <c:v>-0.0010444514932967</c:v>
                </c:pt>
                <c:pt idx="182">
                  <c:v>-0.0102637649075275</c:v>
                </c:pt>
                <c:pt idx="183">
                  <c:v>-0.0115678146607647</c:v>
                </c:pt>
                <c:pt idx="184">
                  <c:v>-0.0141357446895113</c:v>
                </c:pt>
                <c:pt idx="185">
                  <c:v>-0.00910978791116537</c:v>
                </c:pt>
                <c:pt idx="186">
                  <c:v>-0.00882015469739753</c:v>
                </c:pt>
                <c:pt idx="187">
                  <c:v>-0.00666550525960975</c:v>
                </c:pt>
                <c:pt idx="188">
                  <c:v>-0.00619676347019765</c:v>
                </c:pt>
                <c:pt idx="189">
                  <c:v>-0.0043754535920527</c:v>
                </c:pt>
                <c:pt idx="190">
                  <c:v>-0.00325377393217837</c:v>
                </c:pt>
                <c:pt idx="191">
                  <c:v>-0.00346364282988628</c:v>
                </c:pt>
                <c:pt idx="192">
                  <c:v>-0.00747361768297335</c:v>
                </c:pt>
                <c:pt idx="193">
                  <c:v>-0.00745899584700704</c:v>
                </c:pt>
                <c:pt idx="194">
                  <c:v>-0.00671312472334579</c:v>
                </c:pt>
                <c:pt idx="195">
                  <c:v>-0.00356557393981021</c:v>
                </c:pt>
                <c:pt idx="196">
                  <c:v>-0.00538385344959169</c:v>
                </c:pt>
                <c:pt idx="197">
                  <c:v>-0.00483506852120379</c:v>
                </c:pt>
                <c:pt idx="198">
                  <c:v>-0.00608439647408989</c:v>
                </c:pt>
                <c:pt idx="199">
                  <c:v>-0.00470891489226385</c:v>
                </c:pt>
                <c:pt idx="200">
                  <c:v>-0.00569867298837416</c:v>
                </c:pt>
                <c:pt idx="201">
                  <c:v>-0.00534231135999388</c:v>
                </c:pt>
                <c:pt idx="202">
                  <c:v>-0.00592433265918746</c:v>
                </c:pt>
                <c:pt idx="203">
                  <c:v>-0.00510976357195553</c:v>
                </c:pt>
                <c:pt idx="204">
                  <c:v>-0.00599476180391258</c:v>
                </c:pt>
                <c:pt idx="205">
                  <c:v>-0.0062667085972678</c:v>
                </c:pt>
                <c:pt idx="206">
                  <c:v>-0.00730900963519805</c:v>
                </c:pt>
                <c:pt idx="207">
                  <c:v>-0.00743066069475183</c:v>
                </c:pt>
                <c:pt idx="208">
                  <c:v>-0.00639140963901396</c:v>
                </c:pt>
                <c:pt idx="209">
                  <c:v>-0.0075730300185708</c:v>
                </c:pt>
                <c:pt idx="210">
                  <c:v>-0.00612740718410542</c:v>
                </c:pt>
                <c:pt idx="211">
                  <c:v>-0.00812927123559489</c:v>
                </c:pt>
                <c:pt idx="212">
                  <c:v>-0.00768699987916253</c:v>
                </c:pt>
                <c:pt idx="213">
                  <c:v>-0.0089913554338701</c:v>
                </c:pt>
                <c:pt idx="214">
                  <c:v>-0.00871114774606324</c:v>
                </c:pt>
                <c:pt idx="215">
                  <c:v>-0.0107883554338701</c:v>
                </c:pt>
                <c:pt idx="216">
                  <c:v>-0.0106215279070951</c:v>
                </c:pt>
                <c:pt idx="217">
                  <c:v>-0.0123377158347961</c:v>
                </c:pt>
                <c:pt idx="218">
                  <c:v>-0.00994434205907044</c:v>
                </c:pt>
                <c:pt idx="219">
                  <c:v>-0.0102010615507899</c:v>
                </c:pt>
                <c:pt idx="220">
                  <c:v>-0.00749311484011295</c:v>
                </c:pt>
                <c:pt idx="221">
                  <c:v>-0.00739612245287338</c:v>
                </c:pt>
                <c:pt idx="222">
                  <c:v>-0.006675793272533</c:v>
                </c:pt>
                <c:pt idx="223">
                  <c:v>-0.00670159927115927</c:v>
                </c:pt>
                <c:pt idx="224">
                  <c:v>-0.00745726832277595</c:v>
                </c:pt>
                <c:pt idx="225">
                  <c:v>-0.00862031907451219</c:v>
                </c:pt>
                <c:pt idx="226">
                  <c:v>-0.00957947201658653</c:v>
                </c:pt>
                <c:pt idx="227">
                  <c:v>-0.00714795137245923</c:v>
                </c:pt>
                <c:pt idx="228">
                  <c:v>-0.0044600363402783</c:v>
                </c:pt>
                <c:pt idx="229">
                  <c:v>-0.00131658389936146</c:v>
                </c:pt>
                <c:pt idx="230">
                  <c:v>-0.00357880096797171</c:v>
                </c:pt>
                <c:pt idx="231">
                  <c:v>-0.00362632292223154</c:v>
                </c:pt>
                <c:pt idx="232">
                  <c:v>-0.00429222326948027</c:v>
                </c:pt>
                <c:pt idx="233">
                  <c:v>-0.000650887786511987</c:v>
                </c:pt>
                <c:pt idx="234">
                  <c:v>-0.00125539174870895</c:v>
                </c:pt>
                <c:pt idx="235">
                  <c:v>-0.000656207897682462</c:v>
                </c:pt>
                <c:pt idx="236">
                  <c:v>-0.00198160151619222</c:v>
                </c:pt>
                <c:pt idx="237">
                  <c:v>0.000188390101503474</c:v>
                </c:pt>
                <c:pt idx="238">
                  <c:v>1.11808746088727e-5</c:v>
                </c:pt>
                <c:pt idx="239">
                  <c:v>5.98729934620599e-5</c:v>
                </c:pt>
                <c:pt idx="240">
                  <c:v>-0.00211671970159505</c:v>
                </c:pt>
                <c:pt idx="241">
                  <c:v>-0.00443980643745707</c:v>
                </c:pt>
                <c:pt idx="242">
                  <c:v>-0.00849083381032333</c:v>
                </c:pt>
                <c:pt idx="243">
                  <c:v>-0.0104447047050294</c:v>
                </c:pt>
                <c:pt idx="244">
                  <c:v>-0.0120139172390547</c:v>
                </c:pt>
                <c:pt idx="245">
                  <c:v>-0.0101085733737821</c:v>
                </c:pt>
                <c:pt idx="246">
                  <c:v>-0.00686107987356585</c:v>
                </c:pt>
                <c:pt idx="247">
                  <c:v>-0.00390161528530362</c:v>
                </c:pt>
                <c:pt idx="248">
                  <c:v>-0.00357285165610929</c:v>
                </c:pt>
                <c:pt idx="249">
                  <c:v>-0.00597739590806177</c:v>
                </c:pt>
                <c:pt idx="250">
                  <c:v>-0.0059121126332392</c:v>
                </c:pt>
                <c:pt idx="251">
                  <c:v>-0.00675457853163398</c:v>
                </c:pt>
                <c:pt idx="252">
                  <c:v>-0.00622252501335572</c:v>
                </c:pt>
                <c:pt idx="253">
                  <c:v>-0.00749176138416139</c:v>
                </c:pt>
                <c:pt idx="254">
                  <c:v>-0.00536225288737948</c:v>
                </c:pt>
                <c:pt idx="255">
                  <c:v>-0.00495887680302221</c:v>
                </c:pt>
                <c:pt idx="256">
                  <c:v>-0.0068699178623216</c:v>
                </c:pt>
                <c:pt idx="257">
                  <c:v>-0.010238607443588</c:v>
                </c:pt>
                <c:pt idx="258">
                  <c:v>-0.0110536312803684</c:v>
                </c:pt>
                <c:pt idx="259">
                  <c:v>-0.00972825873209697</c:v>
                </c:pt>
                <c:pt idx="260">
                  <c:v>-0.00994356607265512</c:v>
                </c:pt>
                <c:pt idx="261">
                  <c:v>-0.0109528305858709</c:v>
                </c:pt>
                <c:pt idx="262">
                  <c:v>-0.00972542128392989</c:v>
                </c:pt>
                <c:pt idx="263">
                  <c:v>-0.00989062751532728</c:v>
                </c:pt>
                <c:pt idx="264">
                  <c:v>-0.00966466050395584</c:v>
                </c:pt>
                <c:pt idx="265">
                  <c:v>-0.0111045696914193</c:v>
                </c:pt>
                <c:pt idx="266">
                  <c:v>-0.00962208349233</c:v>
                </c:pt>
                <c:pt idx="267">
                  <c:v>-0.00698171778727518</c:v>
                </c:pt>
                <c:pt idx="268">
                  <c:v>-0.00750580882876695</c:v>
                </c:pt>
                <c:pt idx="269">
                  <c:v>-0.00820377638072706</c:v>
                </c:pt>
                <c:pt idx="270">
                  <c:v>-0.0115519049454323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0,008</c:f>
              <c:strCache>
                <c:ptCount val="1"/>
                <c:pt idx="0">
                  <c:v>0,008</c:v>
                </c:pt>
              </c:strCache>
            </c:strRef>
          </c:tx>
          <c:spPr>
            <a:ln w="25400" cap="rnd" cmpd="sng" algn="ctr">
              <a:solidFill>
                <a:schemeClr val="accent2">
                  <a:tint val="93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'синхр спектры 160'!$A$4:$A$274</c:f>
              <c:numCache>
                <c:formatCode>General</c:formatCode>
                <c:ptCount val="271"/>
                <c:pt idx="0">
                  <c:v>230</c:v>
                </c:pt>
                <c:pt idx="1">
                  <c:v>231</c:v>
                </c:pt>
                <c:pt idx="2">
                  <c:v>232</c:v>
                </c:pt>
                <c:pt idx="3">
                  <c:v>233</c:v>
                </c:pt>
                <c:pt idx="4">
                  <c:v>234</c:v>
                </c:pt>
                <c:pt idx="5">
                  <c:v>235</c:v>
                </c:pt>
                <c:pt idx="6">
                  <c:v>236</c:v>
                </c:pt>
                <c:pt idx="7">
                  <c:v>237</c:v>
                </c:pt>
                <c:pt idx="8">
                  <c:v>238</c:v>
                </c:pt>
                <c:pt idx="9">
                  <c:v>239</c:v>
                </c:pt>
                <c:pt idx="10">
                  <c:v>240</c:v>
                </c:pt>
                <c:pt idx="11">
                  <c:v>241</c:v>
                </c:pt>
                <c:pt idx="12">
                  <c:v>242</c:v>
                </c:pt>
                <c:pt idx="13">
                  <c:v>243</c:v>
                </c:pt>
                <c:pt idx="14">
                  <c:v>244</c:v>
                </c:pt>
                <c:pt idx="15">
                  <c:v>245</c:v>
                </c:pt>
                <c:pt idx="16">
                  <c:v>246</c:v>
                </c:pt>
                <c:pt idx="17">
                  <c:v>247</c:v>
                </c:pt>
                <c:pt idx="18">
                  <c:v>248</c:v>
                </c:pt>
                <c:pt idx="19">
                  <c:v>249</c:v>
                </c:pt>
                <c:pt idx="20">
                  <c:v>250</c:v>
                </c:pt>
                <c:pt idx="21">
                  <c:v>251</c:v>
                </c:pt>
                <c:pt idx="22">
                  <c:v>252</c:v>
                </c:pt>
                <c:pt idx="23">
                  <c:v>253</c:v>
                </c:pt>
                <c:pt idx="24">
                  <c:v>254</c:v>
                </c:pt>
                <c:pt idx="25">
                  <c:v>255</c:v>
                </c:pt>
                <c:pt idx="26">
                  <c:v>256</c:v>
                </c:pt>
                <c:pt idx="27">
                  <c:v>257</c:v>
                </c:pt>
                <c:pt idx="28">
                  <c:v>258</c:v>
                </c:pt>
                <c:pt idx="29">
                  <c:v>259</c:v>
                </c:pt>
                <c:pt idx="30">
                  <c:v>260</c:v>
                </c:pt>
                <c:pt idx="31">
                  <c:v>261</c:v>
                </c:pt>
                <c:pt idx="32">
                  <c:v>262</c:v>
                </c:pt>
                <c:pt idx="33">
                  <c:v>263</c:v>
                </c:pt>
                <c:pt idx="34">
                  <c:v>264</c:v>
                </c:pt>
                <c:pt idx="35">
                  <c:v>265</c:v>
                </c:pt>
                <c:pt idx="36">
                  <c:v>266</c:v>
                </c:pt>
                <c:pt idx="37">
                  <c:v>267</c:v>
                </c:pt>
                <c:pt idx="38">
                  <c:v>268</c:v>
                </c:pt>
                <c:pt idx="39">
                  <c:v>269</c:v>
                </c:pt>
                <c:pt idx="40">
                  <c:v>270</c:v>
                </c:pt>
                <c:pt idx="41">
                  <c:v>271</c:v>
                </c:pt>
                <c:pt idx="42">
                  <c:v>272</c:v>
                </c:pt>
                <c:pt idx="43">
                  <c:v>273</c:v>
                </c:pt>
                <c:pt idx="44">
                  <c:v>274</c:v>
                </c:pt>
                <c:pt idx="45">
                  <c:v>275</c:v>
                </c:pt>
                <c:pt idx="46">
                  <c:v>276</c:v>
                </c:pt>
                <c:pt idx="47">
                  <c:v>277</c:v>
                </c:pt>
                <c:pt idx="48">
                  <c:v>278</c:v>
                </c:pt>
                <c:pt idx="49">
                  <c:v>279</c:v>
                </c:pt>
                <c:pt idx="50">
                  <c:v>280</c:v>
                </c:pt>
                <c:pt idx="51">
                  <c:v>281</c:v>
                </c:pt>
                <c:pt idx="52">
                  <c:v>282</c:v>
                </c:pt>
                <c:pt idx="53">
                  <c:v>283</c:v>
                </c:pt>
                <c:pt idx="54">
                  <c:v>284</c:v>
                </c:pt>
                <c:pt idx="55">
                  <c:v>285</c:v>
                </c:pt>
                <c:pt idx="56">
                  <c:v>286</c:v>
                </c:pt>
                <c:pt idx="57">
                  <c:v>287</c:v>
                </c:pt>
                <c:pt idx="58">
                  <c:v>288</c:v>
                </c:pt>
                <c:pt idx="59">
                  <c:v>289</c:v>
                </c:pt>
                <c:pt idx="60">
                  <c:v>290</c:v>
                </c:pt>
                <c:pt idx="61">
                  <c:v>291</c:v>
                </c:pt>
                <c:pt idx="62">
                  <c:v>292</c:v>
                </c:pt>
                <c:pt idx="63">
                  <c:v>293</c:v>
                </c:pt>
                <c:pt idx="64">
                  <c:v>294</c:v>
                </c:pt>
                <c:pt idx="65">
                  <c:v>295</c:v>
                </c:pt>
                <c:pt idx="66">
                  <c:v>296</c:v>
                </c:pt>
                <c:pt idx="67">
                  <c:v>297</c:v>
                </c:pt>
                <c:pt idx="68">
                  <c:v>298</c:v>
                </c:pt>
                <c:pt idx="69">
                  <c:v>299</c:v>
                </c:pt>
                <c:pt idx="70">
                  <c:v>300</c:v>
                </c:pt>
                <c:pt idx="71">
                  <c:v>301</c:v>
                </c:pt>
                <c:pt idx="72">
                  <c:v>302</c:v>
                </c:pt>
                <c:pt idx="73">
                  <c:v>303</c:v>
                </c:pt>
                <c:pt idx="74">
                  <c:v>304</c:v>
                </c:pt>
                <c:pt idx="75">
                  <c:v>305</c:v>
                </c:pt>
                <c:pt idx="76">
                  <c:v>306</c:v>
                </c:pt>
                <c:pt idx="77">
                  <c:v>307</c:v>
                </c:pt>
                <c:pt idx="78">
                  <c:v>308</c:v>
                </c:pt>
                <c:pt idx="79">
                  <c:v>309</c:v>
                </c:pt>
                <c:pt idx="80">
                  <c:v>310</c:v>
                </c:pt>
                <c:pt idx="81">
                  <c:v>311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317</c:v>
                </c:pt>
                <c:pt idx="88">
                  <c:v>318</c:v>
                </c:pt>
                <c:pt idx="89">
                  <c:v>319</c:v>
                </c:pt>
                <c:pt idx="90">
                  <c:v>320</c:v>
                </c:pt>
                <c:pt idx="91">
                  <c:v>321</c:v>
                </c:pt>
                <c:pt idx="92">
                  <c:v>322</c:v>
                </c:pt>
                <c:pt idx="93">
                  <c:v>323</c:v>
                </c:pt>
                <c:pt idx="94">
                  <c:v>324</c:v>
                </c:pt>
                <c:pt idx="95">
                  <c:v>325</c:v>
                </c:pt>
                <c:pt idx="96">
                  <c:v>326</c:v>
                </c:pt>
                <c:pt idx="97">
                  <c:v>327</c:v>
                </c:pt>
                <c:pt idx="98">
                  <c:v>328</c:v>
                </c:pt>
                <c:pt idx="99">
                  <c:v>329</c:v>
                </c:pt>
                <c:pt idx="100">
                  <c:v>330</c:v>
                </c:pt>
                <c:pt idx="101">
                  <c:v>331</c:v>
                </c:pt>
                <c:pt idx="102">
                  <c:v>332</c:v>
                </c:pt>
                <c:pt idx="103">
                  <c:v>333</c:v>
                </c:pt>
                <c:pt idx="104">
                  <c:v>334</c:v>
                </c:pt>
                <c:pt idx="105">
                  <c:v>335</c:v>
                </c:pt>
                <c:pt idx="106">
                  <c:v>336</c:v>
                </c:pt>
                <c:pt idx="107">
                  <c:v>337</c:v>
                </c:pt>
                <c:pt idx="108">
                  <c:v>338</c:v>
                </c:pt>
                <c:pt idx="109">
                  <c:v>339</c:v>
                </c:pt>
                <c:pt idx="110">
                  <c:v>340</c:v>
                </c:pt>
                <c:pt idx="111">
                  <c:v>341</c:v>
                </c:pt>
                <c:pt idx="112">
                  <c:v>342</c:v>
                </c:pt>
                <c:pt idx="113">
                  <c:v>343</c:v>
                </c:pt>
                <c:pt idx="114">
                  <c:v>344</c:v>
                </c:pt>
                <c:pt idx="115">
                  <c:v>345</c:v>
                </c:pt>
                <c:pt idx="116">
                  <c:v>346</c:v>
                </c:pt>
                <c:pt idx="117">
                  <c:v>347</c:v>
                </c:pt>
                <c:pt idx="118">
                  <c:v>348</c:v>
                </c:pt>
                <c:pt idx="119">
                  <c:v>349</c:v>
                </c:pt>
                <c:pt idx="120">
                  <c:v>350</c:v>
                </c:pt>
                <c:pt idx="121">
                  <c:v>351</c:v>
                </c:pt>
                <c:pt idx="122">
                  <c:v>352</c:v>
                </c:pt>
                <c:pt idx="123">
                  <c:v>353</c:v>
                </c:pt>
                <c:pt idx="124">
                  <c:v>354</c:v>
                </c:pt>
                <c:pt idx="125">
                  <c:v>355</c:v>
                </c:pt>
                <c:pt idx="126">
                  <c:v>356</c:v>
                </c:pt>
                <c:pt idx="127">
                  <c:v>357</c:v>
                </c:pt>
                <c:pt idx="128">
                  <c:v>358</c:v>
                </c:pt>
                <c:pt idx="129">
                  <c:v>359</c:v>
                </c:pt>
                <c:pt idx="130">
                  <c:v>360</c:v>
                </c:pt>
                <c:pt idx="131">
                  <c:v>361</c:v>
                </c:pt>
                <c:pt idx="132">
                  <c:v>362</c:v>
                </c:pt>
                <c:pt idx="133">
                  <c:v>363</c:v>
                </c:pt>
                <c:pt idx="134">
                  <c:v>364</c:v>
                </c:pt>
                <c:pt idx="135">
                  <c:v>365</c:v>
                </c:pt>
                <c:pt idx="136">
                  <c:v>366</c:v>
                </c:pt>
                <c:pt idx="137">
                  <c:v>367</c:v>
                </c:pt>
                <c:pt idx="138">
                  <c:v>368</c:v>
                </c:pt>
                <c:pt idx="139">
                  <c:v>369</c:v>
                </c:pt>
                <c:pt idx="140">
                  <c:v>370</c:v>
                </c:pt>
                <c:pt idx="141">
                  <c:v>371</c:v>
                </c:pt>
                <c:pt idx="142">
                  <c:v>372</c:v>
                </c:pt>
                <c:pt idx="143">
                  <c:v>373</c:v>
                </c:pt>
                <c:pt idx="144">
                  <c:v>374</c:v>
                </c:pt>
                <c:pt idx="145">
                  <c:v>375</c:v>
                </c:pt>
                <c:pt idx="146">
                  <c:v>376</c:v>
                </c:pt>
                <c:pt idx="147">
                  <c:v>377</c:v>
                </c:pt>
                <c:pt idx="148">
                  <c:v>378</c:v>
                </c:pt>
                <c:pt idx="149">
                  <c:v>379</c:v>
                </c:pt>
                <c:pt idx="150">
                  <c:v>380</c:v>
                </c:pt>
                <c:pt idx="151">
                  <c:v>381</c:v>
                </c:pt>
                <c:pt idx="152">
                  <c:v>382</c:v>
                </c:pt>
                <c:pt idx="153">
                  <c:v>383</c:v>
                </c:pt>
                <c:pt idx="154">
                  <c:v>384</c:v>
                </c:pt>
                <c:pt idx="155">
                  <c:v>385</c:v>
                </c:pt>
                <c:pt idx="156">
                  <c:v>386</c:v>
                </c:pt>
                <c:pt idx="157">
                  <c:v>387</c:v>
                </c:pt>
                <c:pt idx="158">
                  <c:v>388</c:v>
                </c:pt>
                <c:pt idx="159">
                  <c:v>389</c:v>
                </c:pt>
                <c:pt idx="160">
                  <c:v>390</c:v>
                </c:pt>
                <c:pt idx="161">
                  <c:v>391</c:v>
                </c:pt>
                <c:pt idx="162">
                  <c:v>392</c:v>
                </c:pt>
                <c:pt idx="163">
                  <c:v>393</c:v>
                </c:pt>
                <c:pt idx="164">
                  <c:v>394</c:v>
                </c:pt>
                <c:pt idx="165">
                  <c:v>395</c:v>
                </c:pt>
                <c:pt idx="166">
                  <c:v>396</c:v>
                </c:pt>
                <c:pt idx="167">
                  <c:v>397</c:v>
                </c:pt>
                <c:pt idx="168">
                  <c:v>398</c:v>
                </c:pt>
                <c:pt idx="169">
                  <c:v>399</c:v>
                </c:pt>
                <c:pt idx="170">
                  <c:v>400</c:v>
                </c:pt>
                <c:pt idx="171">
                  <c:v>401</c:v>
                </c:pt>
                <c:pt idx="172">
                  <c:v>402</c:v>
                </c:pt>
                <c:pt idx="173">
                  <c:v>403</c:v>
                </c:pt>
                <c:pt idx="174">
                  <c:v>404</c:v>
                </c:pt>
                <c:pt idx="175">
                  <c:v>405</c:v>
                </c:pt>
                <c:pt idx="176">
                  <c:v>406</c:v>
                </c:pt>
                <c:pt idx="177">
                  <c:v>407</c:v>
                </c:pt>
                <c:pt idx="178">
                  <c:v>408</c:v>
                </c:pt>
                <c:pt idx="179">
                  <c:v>409</c:v>
                </c:pt>
                <c:pt idx="180">
                  <c:v>410</c:v>
                </c:pt>
                <c:pt idx="181">
                  <c:v>411</c:v>
                </c:pt>
                <c:pt idx="182">
                  <c:v>412</c:v>
                </c:pt>
                <c:pt idx="183">
                  <c:v>413</c:v>
                </c:pt>
                <c:pt idx="184">
                  <c:v>414</c:v>
                </c:pt>
                <c:pt idx="185">
                  <c:v>415</c:v>
                </c:pt>
                <c:pt idx="186">
                  <c:v>416</c:v>
                </c:pt>
                <c:pt idx="187">
                  <c:v>417</c:v>
                </c:pt>
                <c:pt idx="188">
                  <c:v>418</c:v>
                </c:pt>
                <c:pt idx="189">
                  <c:v>419</c:v>
                </c:pt>
                <c:pt idx="190">
                  <c:v>420</c:v>
                </c:pt>
                <c:pt idx="191">
                  <c:v>421</c:v>
                </c:pt>
                <c:pt idx="192">
                  <c:v>422</c:v>
                </c:pt>
                <c:pt idx="193">
                  <c:v>423</c:v>
                </c:pt>
                <c:pt idx="194">
                  <c:v>424</c:v>
                </c:pt>
                <c:pt idx="195">
                  <c:v>425</c:v>
                </c:pt>
                <c:pt idx="196">
                  <c:v>426</c:v>
                </c:pt>
                <c:pt idx="197">
                  <c:v>427</c:v>
                </c:pt>
                <c:pt idx="198">
                  <c:v>428</c:v>
                </c:pt>
                <c:pt idx="199">
                  <c:v>429</c:v>
                </c:pt>
                <c:pt idx="200">
                  <c:v>430</c:v>
                </c:pt>
                <c:pt idx="201">
                  <c:v>431</c:v>
                </c:pt>
                <c:pt idx="202">
                  <c:v>432</c:v>
                </c:pt>
                <c:pt idx="203">
                  <c:v>433</c:v>
                </c:pt>
                <c:pt idx="204">
                  <c:v>434</c:v>
                </c:pt>
                <c:pt idx="205">
                  <c:v>435</c:v>
                </c:pt>
                <c:pt idx="206">
                  <c:v>436</c:v>
                </c:pt>
                <c:pt idx="207">
                  <c:v>437</c:v>
                </c:pt>
                <c:pt idx="208">
                  <c:v>438</c:v>
                </c:pt>
                <c:pt idx="209">
                  <c:v>439</c:v>
                </c:pt>
                <c:pt idx="210">
                  <c:v>440</c:v>
                </c:pt>
                <c:pt idx="211">
                  <c:v>441</c:v>
                </c:pt>
                <c:pt idx="212">
                  <c:v>442</c:v>
                </c:pt>
                <c:pt idx="213">
                  <c:v>443</c:v>
                </c:pt>
                <c:pt idx="214">
                  <c:v>444</c:v>
                </c:pt>
                <c:pt idx="215">
                  <c:v>445</c:v>
                </c:pt>
                <c:pt idx="216">
                  <c:v>446</c:v>
                </c:pt>
                <c:pt idx="217">
                  <c:v>447</c:v>
                </c:pt>
                <c:pt idx="218">
                  <c:v>448</c:v>
                </c:pt>
                <c:pt idx="219">
                  <c:v>449</c:v>
                </c:pt>
                <c:pt idx="220">
                  <c:v>450</c:v>
                </c:pt>
                <c:pt idx="221">
                  <c:v>451</c:v>
                </c:pt>
                <c:pt idx="222">
                  <c:v>452</c:v>
                </c:pt>
                <c:pt idx="223">
                  <c:v>453</c:v>
                </c:pt>
                <c:pt idx="224">
                  <c:v>454</c:v>
                </c:pt>
                <c:pt idx="225">
                  <c:v>455</c:v>
                </c:pt>
                <c:pt idx="226">
                  <c:v>456</c:v>
                </c:pt>
                <c:pt idx="227">
                  <c:v>457</c:v>
                </c:pt>
                <c:pt idx="228">
                  <c:v>458</c:v>
                </c:pt>
                <c:pt idx="229">
                  <c:v>459</c:v>
                </c:pt>
                <c:pt idx="230">
                  <c:v>460</c:v>
                </c:pt>
                <c:pt idx="231">
                  <c:v>461</c:v>
                </c:pt>
                <c:pt idx="232">
                  <c:v>462</c:v>
                </c:pt>
                <c:pt idx="233">
                  <c:v>463</c:v>
                </c:pt>
                <c:pt idx="234">
                  <c:v>464</c:v>
                </c:pt>
                <c:pt idx="235">
                  <c:v>465</c:v>
                </c:pt>
                <c:pt idx="236">
                  <c:v>466</c:v>
                </c:pt>
                <c:pt idx="237">
                  <c:v>467</c:v>
                </c:pt>
                <c:pt idx="238">
                  <c:v>468</c:v>
                </c:pt>
                <c:pt idx="239">
                  <c:v>469</c:v>
                </c:pt>
                <c:pt idx="240">
                  <c:v>470</c:v>
                </c:pt>
                <c:pt idx="241">
                  <c:v>471</c:v>
                </c:pt>
                <c:pt idx="242">
                  <c:v>472</c:v>
                </c:pt>
                <c:pt idx="243">
                  <c:v>473</c:v>
                </c:pt>
                <c:pt idx="244">
                  <c:v>474</c:v>
                </c:pt>
                <c:pt idx="245">
                  <c:v>475</c:v>
                </c:pt>
                <c:pt idx="246">
                  <c:v>476</c:v>
                </c:pt>
                <c:pt idx="247">
                  <c:v>477</c:v>
                </c:pt>
                <c:pt idx="248">
                  <c:v>478</c:v>
                </c:pt>
                <c:pt idx="249">
                  <c:v>479</c:v>
                </c:pt>
                <c:pt idx="250">
                  <c:v>480</c:v>
                </c:pt>
                <c:pt idx="251">
                  <c:v>481</c:v>
                </c:pt>
                <c:pt idx="252">
                  <c:v>482</c:v>
                </c:pt>
                <c:pt idx="253">
                  <c:v>483</c:v>
                </c:pt>
                <c:pt idx="254">
                  <c:v>484</c:v>
                </c:pt>
                <c:pt idx="255">
                  <c:v>485</c:v>
                </c:pt>
                <c:pt idx="256">
                  <c:v>486</c:v>
                </c:pt>
                <c:pt idx="257">
                  <c:v>487</c:v>
                </c:pt>
                <c:pt idx="258">
                  <c:v>488</c:v>
                </c:pt>
                <c:pt idx="259">
                  <c:v>489</c:v>
                </c:pt>
                <c:pt idx="260">
                  <c:v>490</c:v>
                </c:pt>
                <c:pt idx="261">
                  <c:v>491</c:v>
                </c:pt>
                <c:pt idx="262">
                  <c:v>492</c:v>
                </c:pt>
                <c:pt idx="263">
                  <c:v>493</c:v>
                </c:pt>
                <c:pt idx="264">
                  <c:v>494</c:v>
                </c:pt>
                <c:pt idx="265">
                  <c:v>495</c:v>
                </c:pt>
                <c:pt idx="266">
                  <c:v>496</c:v>
                </c:pt>
                <c:pt idx="267">
                  <c:v>497</c:v>
                </c:pt>
                <c:pt idx="268">
                  <c:v>498</c:v>
                </c:pt>
                <c:pt idx="269">
                  <c:v>499</c:v>
                </c:pt>
                <c:pt idx="270">
                  <c:v>500</c:v>
                </c:pt>
              </c:numCache>
            </c:numRef>
          </c:xVal>
          <c:yVal>
            <c:numRef>
              <c:f>'синхр спектры 160'!$AQ$4:$AQ$274</c:f>
              <c:numCache>
                <c:formatCode>0.000</c:formatCode>
                <c:ptCount val="271"/>
                <c:pt idx="0">
                  <c:v>0.547533289749167</c:v>
                </c:pt>
                <c:pt idx="1">
                  <c:v>0.430349153826096</c:v>
                </c:pt>
                <c:pt idx="2">
                  <c:v>0.116975395736346</c:v>
                </c:pt>
                <c:pt idx="3">
                  <c:v>-0.0061897375346609</c:v>
                </c:pt>
                <c:pt idx="4">
                  <c:v>-0.0393546011664001</c:v>
                </c:pt>
                <c:pt idx="5">
                  <c:v>-0.054277209678445</c:v>
                </c:pt>
                <c:pt idx="6">
                  <c:v>0.113156171843598</c:v>
                </c:pt>
                <c:pt idx="7">
                  <c:v>0.0900743648337534</c:v>
                </c:pt>
                <c:pt idx="8">
                  <c:v>0.0115361650894197</c:v>
                </c:pt>
                <c:pt idx="9">
                  <c:v>0.0459901010519224</c:v>
                </c:pt>
                <c:pt idx="10">
                  <c:v>0.141356913410415</c:v>
                </c:pt>
                <c:pt idx="11">
                  <c:v>0.365322643007963</c:v>
                </c:pt>
                <c:pt idx="12">
                  <c:v>0.23114597374011</c:v>
                </c:pt>
                <c:pt idx="13">
                  <c:v>0.13376525145641</c:v>
                </c:pt>
                <c:pt idx="14">
                  <c:v>0.160258122993462</c:v>
                </c:pt>
                <c:pt idx="15">
                  <c:v>0.137874124106439</c:v>
                </c:pt>
                <c:pt idx="16">
                  <c:v>0.171793351026482</c:v>
                </c:pt>
                <c:pt idx="17">
                  <c:v>0.154775479406752</c:v>
                </c:pt>
                <c:pt idx="18">
                  <c:v>0.264516251469129</c:v>
                </c:pt>
                <c:pt idx="19">
                  <c:v>0.377921256512503</c:v>
                </c:pt>
                <c:pt idx="20">
                  <c:v>0.301893973835508</c:v>
                </c:pt>
                <c:pt idx="21">
                  <c:v>0.27215018417538</c:v>
                </c:pt>
                <c:pt idx="22">
                  <c:v>0.176089788114681</c:v>
                </c:pt>
                <c:pt idx="23">
                  <c:v>0.213396556914447</c:v>
                </c:pt>
                <c:pt idx="24">
                  <c:v>0.17826717890305</c:v>
                </c:pt>
                <c:pt idx="25">
                  <c:v>0.277111069004554</c:v>
                </c:pt>
                <c:pt idx="26">
                  <c:v>0.306956463233611</c:v>
                </c:pt>
                <c:pt idx="27">
                  <c:v>0.402314415025821</c:v>
                </c:pt>
                <c:pt idx="28">
                  <c:v>0.45203346708133</c:v>
                </c:pt>
                <c:pt idx="29">
                  <c:v>0.457473101236358</c:v>
                </c:pt>
                <c:pt idx="30">
                  <c:v>0.499377297272889</c:v>
                </c:pt>
                <c:pt idx="31">
                  <c:v>0.516164128068636</c:v>
                </c:pt>
                <c:pt idx="32">
                  <c:v>0.571674591066931</c:v>
                </c:pt>
                <c:pt idx="33">
                  <c:v>0.563347225075682</c:v>
                </c:pt>
                <c:pt idx="34">
                  <c:v>0.55097131965326</c:v>
                </c:pt>
                <c:pt idx="35">
                  <c:v>0.602808884867333</c:v>
                </c:pt>
                <c:pt idx="36">
                  <c:v>0.636825739410822</c:v>
                </c:pt>
                <c:pt idx="37">
                  <c:v>0.662218642861686</c:v>
                </c:pt>
                <c:pt idx="38">
                  <c:v>0.69376242367524</c:v>
                </c:pt>
                <c:pt idx="39">
                  <c:v>0.746766477129919</c:v>
                </c:pt>
                <c:pt idx="40">
                  <c:v>0.797313187584268</c:v>
                </c:pt>
                <c:pt idx="41">
                  <c:v>0.828982607081076</c:v>
                </c:pt>
                <c:pt idx="42">
                  <c:v>0.799813094876491</c:v>
                </c:pt>
                <c:pt idx="43">
                  <c:v>0.796611540703147</c:v>
                </c:pt>
                <c:pt idx="44">
                  <c:v>0.793747641010964</c:v>
                </c:pt>
                <c:pt idx="45">
                  <c:v>0.856713749332214</c:v>
                </c:pt>
                <c:pt idx="46">
                  <c:v>0.888018460441629</c:v>
                </c:pt>
                <c:pt idx="47">
                  <c:v>0.887980952720751</c:v>
                </c:pt>
                <c:pt idx="48">
                  <c:v>0.850105246572032</c:v>
                </c:pt>
                <c:pt idx="49">
                  <c:v>0.812141152992953</c:v>
                </c:pt>
                <c:pt idx="50">
                  <c:v>0.768403936394973</c:v>
                </c:pt>
                <c:pt idx="51">
                  <c:v>0.700777914256277</c:v>
                </c:pt>
                <c:pt idx="52">
                  <c:v>0.654486355262154</c:v>
                </c:pt>
                <c:pt idx="53">
                  <c:v>0.61601796992419</c:v>
                </c:pt>
                <c:pt idx="54">
                  <c:v>0.593318339184411</c:v>
                </c:pt>
                <c:pt idx="55">
                  <c:v>0.562890170927777</c:v>
                </c:pt>
                <c:pt idx="56">
                  <c:v>0.535946465586761</c:v>
                </c:pt>
                <c:pt idx="57">
                  <c:v>0.473903342765016</c:v>
                </c:pt>
                <c:pt idx="58">
                  <c:v>0.412767173522603</c:v>
                </c:pt>
                <c:pt idx="59">
                  <c:v>0.350648198046249</c:v>
                </c:pt>
                <c:pt idx="60">
                  <c:v>0.328030300242947</c:v>
                </c:pt>
                <c:pt idx="61">
                  <c:v>0.29266615413137</c:v>
                </c:pt>
                <c:pt idx="62">
                  <c:v>0.273712108505686</c:v>
                </c:pt>
                <c:pt idx="63">
                  <c:v>0.233050863421863</c:v>
                </c:pt>
                <c:pt idx="64">
                  <c:v>0.208733181160803</c:v>
                </c:pt>
                <c:pt idx="65">
                  <c:v>0.183871374685187</c:v>
                </c:pt>
                <c:pt idx="66">
                  <c:v>0.175766888110865</c:v>
                </c:pt>
                <c:pt idx="67">
                  <c:v>0.162329425233407</c:v>
                </c:pt>
                <c:pt idx="68">
                  <c:v>0.163619695464143</c:v>
                </c:pt>
                <c:pt idx="69">
                  <c:v>0.164968744982065</c:v>
                </c:pt>
                <c:pt idx="70">
                  <c:v>0.170113112919433</c:v>
                </c:pt>
                <c:pt idx="71">
                  <c:v>0.177142283561017</c:v>
                </c:pt>
                <c:pt idx="72">
                  <c:v>0.189183015422677</c:v>
                </c:pt>
                <c:pt idx="73">
                  <c:v>0.203993184957643</c:v>
                </c:pt>
                <c:pt idx="74">
                  <c:v>0.211137647796942</c:v>
                </c:pt>
                <c:pt idx="75">
                  <c:v>0.214373012579816</c:v>
                </c:pt>
                <c:pt idx="76">
                  <c:v>0.227001233108194</c:v>
                </c:pt>
                <c:pt idx="77">
                  <c:v>0.218796940274492</c:v>
                </c:pt>
                <c:pt idx="78">
                  <c:v>0.202092087575364</c:v>
                </c:pt>
                <c:pt idx="79">
                  <c:v>0.182897601204559</c:v>
                </c:pt>
                <c:pt idx="80">
                  <c:v>0.17287267511893</c:v>
                </c:pt>
                <c:pt idx="81">
                  <c:v>0.166395213170012</c:v>
                </c:pt>
                <c:pt idx="82">
                  <c:v>0.147953114433081</c:v>
                </c:pt>
                <c:pt idx="83">
                  <c:v>0.135040311010201</c:v>
                </c:pt>
                <c:pt idx="84">
                  <c:v>0.138819287300618</c:v>
                </c:pt>
                <c:pt idx="85">
                  <c:v>0.141699360928795</c:v>
                </c:pt>
                <c:pt idx="86">
                  <c:v>0.145720774860719</c:v>
                </c:pt>
                <c:pt idx="87">
                  <c:v>0.135639188347452</c:v>
                </c:pt>
                <c:pt idx="88">
                  <c:v>0.138879018755247</c:v>
                </c:pt>
                <c:pt idx="89">
                  <c:v>0.143176728656287</c:v>
                </c:pt>
                <c:pt idx="90">
                  <c:v>0.144262023645984</c:v>
                </c:pt>
                <c:pt idx="91">
                  <c:v>0.14355875716757</c:v>
                </c:pt>
                <c:pt idx="92">
                  <c:v>0.131935293825841</c:v>
                </c:pt>
                <c:pt idx="93">
                  <c:v>0.123220538578951</c:v>
                </c:pt>
                <c:pt idx="94">
                  <c:v>0.108790098927727</c:v>
                </c:pt>
                <c:pt idx="95">
                  <c:v>0.0905842205092983</c:v>
                </c:pt>
                <c:pt idx="96">
                  <c:v>0.0919510019906382</c:v>
                </c:pt>
                <c:pt idx="97">
                  <c:v>0.0867101990638277</c:v>
                </c:pt>
                <c:pt idx="98">
                  <c:v>0.0978038842440663</c:v>
                </c:pt>
                <c:pt idx="99">
                  <c:v>0.0931150566091735</c:v>
                </c:pt>
                <c:pt idx="100">
                  <c:v>0.105792375289374</c:v>
                </c:pt>
                <c:pt idx="101">
                  <c:v>0.100973694427485</c:v>
                </c:pt>
                <c:pt idx="102">
                  <c:v>0.09809479246483</c:v>
                </c:pt>
                <c:pt idx="103">
                  <c:v>0.0764498665063981</c:v>
                </c:pt>
                <c:pt idx="104">
                  <c:v>0.0653334514614975</c:v>
                </c:pt>
                <c:pt idx="105">
                  <c:v>0.052357793991198</c:v>
                </c:pt>
                <c:pt idx="106">
                  <c:v>0.0532885274237453</c:v>
                </c:pt>
                <c:pt idx="107">
                  <c:v>0.0416806260207586</c:v>
                </c:pt>
                <c:pt idx="108">
                  <c:v>0.0453428961751762</c:v>
                </c:pt>
                <c:pt idx="109">
                  <c:v>0.0357019942125214</c:v>
                </c:pt>
                <c:pt idx="110">
                  <c:v>0.0474947045969116</c:v>
                </c:pt>
                <c:pt idx="111">
                  <c:v>0.0344920712559465</c:v>
                </c:pt>
                <c:pt idx="112">
                  <c:v>0.0275012913836526</c:v>
                </c:pt>
                <c:pt idx="113">
                  <c:v>0.00974080382991183</c:v>
                </c:pt>
                <c:pt idx="114">
                  <c:v>0.0016943658068127</c:v>
                </c:pt>
                <c:pt idx="115">
                  <c:v>-0.00218787593172048</c:v>
                </c:pt>
                <c:pt idx="116">
                  <c:v>-0.00553021477905824</c:v>
                </c:pt>
                <c:pt idx="117">
                  <c:v>0.0073056917754204</c:v>
                </c:pt>
                <c:pt idx="118">
                  <c:v>0.0117042314800682</c:v>
                </c:pt>
                <c:pt idx="119">
                  <c:v>0.0224821125632807</c:v>
                </c:pt>
                <c:pt idx="120">
                  <c:v>0.017729968175227</c:v>
                </c:pt>
                <c:pt idx="121">
                  <c:v>0.0150710194293928</c:v>
                </c:pt>
                <c:pt idx="122">
                  <c:v>0.00780187457070897</c:v>
                </c:pt>
                <c:pt idx="123">
                  <c:v>0.000848290480551572</c:v>
                </c:pt>
                <c:pt idx="124">
                  <c:v>0.00606497536187639</c:v>
                </c:pt>
                <c:pt idx="125">
                  <c:v>0.00218836680531181</c:v>
                </c:pt>
                <c:pt idx="126">
                  <c:v>0.00477541744257043</c:v>
                </c:pt>
                <c:pt idx="127">
                  <c:v>-0.00745755777938895</c:v>
                </c:pt>
                <c:pt idx="128">
                  <c:v>-0.00490926289144977</c:v>
                </c:pt>
                <c:pt idx="129">
                  <c:v>-0.00534311555241795</c:v>
                </c:pt>
                <c:pt idx="130">
                  <c:v>0.000283130472665261</c:v>
                </c:pt>
                <c:pt idx="131">
                  <c:v>0.00505998507975278</c:v>
                </c:pt>
                <c:pt idx="132">
                  <c:v>0.00364415710142715</c:v>
                </c:pt>
                <c:pt idx="133">
                  <c:v>0.000737230996718297</c:v>
                </c:pt>
                <c:pt idx="134">
                  <c:v>-0.00639862204584191</c:v>
                </c:pt>
                <c:pt idx="135">
                  <c:v>-0.010795694942634</c:v>
                </c:pt>
                <c:pt idx="136">
                  <c:v>-0.0192800362512402</c:v>
                </c:pt>
                <c:pt idx="137">
                  <c:v>-0.019117474617772</c:v>
                </c:pt>
                <c:pt idx="138">
                  <c:v>-0.0177310831934162</c:v>
                </c:pt>
                <c:pt idx="139">
                  <c:v>-0.00388110579638251</c:v>
                </c:pt>
                <c:pt idx="140">
                  <c:v>-0.00286271479813785</c:v>
                </c:pt>
                <c:pt idx="141">
                  <c:v>-0.00530473890203262</c:v>
                </c:pt>
                <c:pt idx="142">
                  <c:v>-0.0165231539532931</c:v>
                </c:pt>
                <c:pt idx="143">
                  <c:v>-0.0241365194230329</c:v>
                </c:pt>
                <c:pt idx="144">
                  <c:v>-0.0206689330496833</c:v>
                </c:pt>
                <c:pt idx="145">
                  <c:v>-0.0170834684041822</c:v>
                </c:pt>
                <c:pt idx="146">
                  <c:v>-0.00852429617263223</c:v>
                </c:pt>
                <c:pt idx="147">
                  <c:v>-0.0115486127477168</c:v>
                </c:pt>
                <c:pt idx="148">
                  <c:v>-0.0117705388269862</c:v>
                </c:pt>
                <c:pt idx="149">
                  <c:v>-0.0141627581342695</c:v>
                </c:pt>
                <c:pt idx="150">
                  <c:v>-0.00978263507720878</c:v>
                </c:pt>
                <c:pt idx="151">
                  <c:v>-0.0024097072934951</c:v>
                </c:pt>
                <c:pt idx="152">
                  <c:v>0.000712976888244454</c:v>
                </c:pt>
                <c:pt idx="153">
                  <c:v>0.00290631917627007</c:v>
                </c:pt>
                <c:pt idx="154">
                  <c:v>-0.00145765601388992</c:v>
                </c:pt>
                <c:pt idx="155">
                  <c:v>-0.00469336310386934</c:v>
                </c:pt>
                <c:pt idx="156">
                  <c:v>-0.0104206314266453</c:v>
                </c:pt>
                <c:pt idx="157">
                  <c:v>-0.0126449967819074</c:v>
                </c:pt>
                <c:pt idx="158">
                  <c:v>-0.0113976548563942</c:v>
                </c:pt>
                <c:pt idx="159">
                  <c:v>-0.00520572691368387</c:v>
                </c:pt>
                <c:pt idx="160">
                  <c:v>-0.00129582427052327</c:v>
                </c:pt>
                <c:pt idx="161">
                  <c:v>-9.11407438499851e-5</c:v>
                </c:pt>
                <c:pt idx="162">
                  <c:v>0.000782786054084314</c:v>
                </c:pt>
                <c:pt idx="163">
                  <c:v>0.00269232314482688</c:v>
                </c:pt>
                <c:pt idx="164">
                  <c:v>0.00530010399018037</c:v>
                </c:pt>
                <c:pt idx="165">
                  <c:v>0.00433317791727086</c:v>
                </c:pt>
                <c:pt idx="166">
                  <c:v>0.00157559298761098</c:v>
                </c:pt>
                <c:pt idx="167">
                  <c:v>-0.00095965060164338</c:v>
                </c:pt>
                <c:pt idx="168">
                  <c:v>-0.00721187037955684</c:v>
                </c:pt>
                <c:pt idx="169">
                  <c:v>-0.00618669917830522</c:v>
                </c:pt>
                <c:pt idx="170">
                  <c:v>-0.00536067440026457</c:v>
                </c:pt>
                <c:pt idx="171">
                  <c:v>-0.00367735651504743</c:v>
                </c:pt>
                <c:pt idx="172">
                  <c:v>-0.0057465510442901</c:v>
                </c:pt>
                <c:pt idx="173">
                  <c:v>-0.00701172099900786</c:v>
                </c:pt>
                <c:pt idx="174">
                  <c:v>-0.00362708609987535</c:v>
                </c:pt>
                <c:pt idx="175">
                  <c:v>-0.00192964675392403</c:v>
                </c:pt>
                <c:pt idx="176">
                  <c:v>0.00354174419980156</c:v>
                </c:pt>
                <c:pt idx="177">
                  <c:v>0.00303174443511665</c:v>
                </c:pt>
                <c:pt idx="178">
                  <c:v>0.00317850101757867</c:v>
                </c:pt>
                <c:pt idx="179">
                  <c:v>0.000380306049505202</c:v>
                </c:pt>
                <c:pt idx="180">
                  <c:v>-0.000983206053321126</c:v>
                </c:pt>
                <c:pt idx="181">
                  <c:v>-0.00272723032257244</c:v>
                </c:pt>
                <c:pt idx="182">
                  <c:v>-0.00681396241954768</c:v>
                </c:pt>
                <c:pt idx="183">
                  <c:v>-0.00770518159963367</c:v>
                </c:pt>
                <c:pt idx="184">
                  <c:v>-0.00819666921061334</c:v>
                </c:pt>
                <c:pt idx="185">
                  <c:v>-0.00671744890483095</c:v>
                </c:pt>
                <c:pt idx="186">
                  <c:v>-0.00425969236052812</c:v>
                </c:pt>
                <c:pt idx="187">
                  <c:v>-0.00209239917703324</c:v>
                </c:pt>
                <c:pt idx="188">
                  <c:v>-0.00165808187056399</c:v>
                </c:pt>
                <c:pt idx="189">
                  <c:v>-0.00230447183215039</c:v>
                </c:pt>
                <c:pt idx="190">
                  <c:v>-0.00295430091073291</c:v>
                </c:pt>
                <c:pt idx="191">
                  <c:v>-0.00495708127909639</c:v>
                </c:pt>
                <c:pt idx="192">
                  <c:v>-0.00778756937342592</c:v>
                </c:pt>
                <c:pt idx="193">
                  <c:v>-0.00788430089165331</c:v>
                </c:pt>
                <c:pt idx="194">
                  <c:v>-0.00435932498282837</c:v>
                </c:pt>
                <c:pt idx="195">
                  <c:v>-0.00205817815258592</c:v>
                </c:pt>
                <c:pt idx="196">
                  <c:v>-0.00225476331756087</c:v>
                </c:pt>
                <c:pt idx="197">
                  <c:v>-0.00425083643694828</c:v>
                </c:pt>
                <c:pt idx="198">
                  <c:v>-0.00384671426390902</c:v>
                </c:pt>
                <c:pt idx="199">
                  <c:v>-0.00341295793584166</c:v>
                </c:pt>
                <c:pt idx="200">
                  <c:v>-0.00310798200157725</c:v>
                </c:pt>
                <c:pt idx="201">
                  <c:v>-0.00265827449820651</c:v>
                </c:pt>
                <c:pt idx="202">
                  <c:v>-0.00269417696965071</c:v>
                </c:pt>
                <c:pt idx="203">
                  <c:v>-0.0014454450952708</c:v>
                </c:pt>
                <c:pt idx="204">
                  <c:v>-0.00155888406598997</c:v>
                </c:pt>
                <c:pt idx="205">
                  <c:v>-0.000879712947416622</c:v>
                </c:pt>
                <c:pt idx="206">
                  <c:v>0.000632482160573912</c:v>
                </c:pt>
                <c:pt idx="207">
                  <c:v>-0.00100322491668574</c:v>
                </c:pt>
                <c:pt idx="208">
                  <c:v>-0.000674956460352587</c:v>
                </c:pt>
                <c:pt idx="209">
                  <c:v>-0.00145615128850899</c:v>
                </c:pt>
                <c:pt idx="210">
                  <c:v>0.000753556335699207</c:v>
                </c:pt>
                <c:pt idx="211">
                  <c:v>0.000460824543997561</c:v>
                </c:pt>
                <c:pt idx="212">
                  <c:v>-0.000353443670660664</c:v>
                </c:pt>
                <c:pt idx="213">
                  <c:v>-0.00201334619934366</c:v>
                </c:pt>
                <c:pt idx="214">
                  <c:v>-0.00313000457274416</c:v>
                </c:pt>
                <c:pt idx="215">
                  <c:v>-0.00566534619934366</c:v>
                </c:pt>
                <c:pt idx="216">
                  <c:v>-0.00462561437584268</c:v>
                </c:pt>
                <c:pt idx="217">
                  <c:v>-0.00528129730468849</c:v>
                </c:pt>
                <c:pt idx="218">
                  <c:v>-0.0022629798519423</c:v>
                </c:pt>
                <c:pt idx="219">
                  <c:v>-0.00467095554453179</c:v>
                </c:pt>
                <c:pt idx="220">
                  <c:v>-0.00436229678317942</c:v>
                </c:pt>
                <c:pt idx="221">
                  <c:v>-0.00615034553155766</c:v>
                </c:pt>
                <c:pt idx="222">
                  <c:v>-0.00681371130657101</c:v>
                </c:pt>
                <c:pt idx="223">
                  <c:v>-0.00472722340303747</c:v>
                </c:pt>
                <c:pt idx="224">
                  <c:v>-0.00442302814877</c:v>
                </c:pt>
                <c:pt idx="225">
                  <c:v>-0.00115768647129156</c:v>
                </c:pt>
                <c:pt idx="226">
                  <c:v>-0.00338861320562721</c:v>
                </c:pt>
                <c:pt idx="227">
                  <c:v>-0.0028301739932331</c:v>
                </c:pt>
                <c:pt idx="228">
                  <c:v>-0.00539446662341957</c:v>
                </c:pt>
                <c:pt idx="229">
                  <c:v>-0.00380897877076496</c:v>
                </c:pt>
                <c:pt idx="230">
                  <c:v>-0.00471293017502353</c:v>
                </c:pt>
                <c:pt idx="231">
                  <c:v>-0.00361929590551782</c:v>
                </c:pt>
                <c:pt idx="232">
                  <c:v>-0.00436571040982981</c:v>
                </c:pt>
                <c:pt idx="233">
                  <c:v>-0.00286095395456511</c:v>
                </c:pt>
                <c:pt idx="234">
                  <c:v>-0.00236022201658653</c:v>
                </c:pt>
                <c:pt idx="235">
                  <c:v>-0.000996465777557302</c:v>
                </c:pt>
                <c:pt idx="236">
                  <c:v>-0.00029361204813147</c:v>
                </c:pt>
                <c:pt idx="237">
                  <c:v>0.00157521731664504</c:v>
                </c:pt>
                <c:pt idx="238">
                  <c:v>7.96319163550337e-5</c:v>
                </c:pt>
                <c:pt idx="239">
                  <c:v>-0.000643099837187411</c:v>
                </c:pt>
                <c:pt idx="240">
                  <c:v>-0.00128609984354728</c:v>
                </c:pt>
                <c:pt idx="241">
                  <c:v>-0.000754953503014577</c:v>
                </c:pt>
                <c:pt idx="242">
                  <c:v>-0.0013006609491465</c:v>
                </c:pt>
                <c:pt idx="243">
                  <c:v>-0.00291131960238113</c:v>
                </c:pt>
                <c:pt idx="244">
                  <c:v>-0.00238770980564247</c:v>
                </c:pt>
                <c:pt idx="245">
                  <c:v>-0.00216378271515429</c:v>
                </c:pt>
                <c:pt idx="246">
                  <c:v>-0.00102273369330179</c:v>
                </c:pt>
                <c:pt idx="247">
                  <c:v>-0.00148963589127172</c:v>
                </c:pt>
                <c:pt idx="248">
                  <c:v>-0.00172961148210333</c:v>
                </c:pt>
                <c:pt idx="249">
                  <c:v>-0.000925318826477397</c:v>
                </c:pt>
                <c:pt idx="250">
                  <c:v>0.000664705652649521</c:v>
                </c:pt>
                <c:pt idx="251">
                  <c:v>0.00216468133251927</c:v>
                </c:pt>
                <c:pt idx="252">
                  <c:v>0.00116233982675723</c:v>
                </c:pt>
                <c:pt idx="253">
                  <c:v>0.00124136423592562</c:v>
                </c:pt>
                <c:pt idx="254">
                  <c:v>0.00185219349894426</c:v>
                </c:pt>
                <c:pt idx="255">
                  <c:v>0.00167587661222621</c:v>
                </c:pt>
                <c:pt idx="256">
                  <c:v>0.000347315443028315</c:v>
                </c:pt>
                <c:pt idx="257">
                  <c:v>0.00103073011269684</c:v>
                </c:pt>
                <c:pt idx="258">
                  <c:v>0.00149714472512656</c:v>
                </c:pt>
                <c:pt idx="259">
                  <c:v>-0.000106294220153146</c:v>
                </c:pt>
                <c:pt idx="260">
                  <c:v>-0.00314922134244066</c:v>
                </c:pt>
                <c:pt idx="261">
                  <c:v>-0.00457302626624946</c:v>
                </c:pt>
                <c:pt idx="262">
                  <c:v>-0.00296614798773818</c:v>
                </c:pt>
                <c:pt idx="263">
                  <c:v>-0.00470941596072146</c:v>
                </c:pt>
                <c:pt idx="264">
                  <c:v>-0.00204429387036048</c:v>
                </c:pt>
                <c:pt idx="265">
                  <c:v>-0.0030585135210766</c:v>
                </c:pt>
                <c:pt idx="266">
                  <c:v>0.000684974128062277</c:v>
                </c:pt>
                <c:pt idx="267">
                  <c:v>0.000479608321249589</c:v>
                </c:pt>
                <c:pt idx="268">
                  <c:v>0.000355510716375384</c:v>
                </c:pt>
                <c:pt idx="269">
                  <c:v>-0.00247041600524053</c:v>
                </c:pt>
                <c:pt idx="270">
                  <c:v>-0.00535495272075097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0,016</c:f>
              <c:strCache>
                <c:ptCount val="1"/>
                <c:pt idx="0">
                  <c:v>0,016</c:v>
                </c:pt>
              </c:strCache>
            </c:strRef>
          </c:tx>
          <c:spPr>
            <a:ln w="22225" cap="rnd" cmpd="sng" algn="ctr">
              <a:solidFill>
                <a:schemeClr val="accent2">
                  <a:shade val="92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'синхр спектры 160'!$A$4:$A$274</c:f>
              <c:numCache>
                <c:formatCode>General</c:formatCode>
                <c:ptCount val="271"/>
                <c:pt idx="0">
                  <c:v>230</c:v>
                </c:pt>
                <c:pt idx="1">
                  <c:v>231</c:v>
                </c:pt>
                <c:pt idx="2">
                  <c:v>232</c:v>
                </c:pt>
                <c:pt idx="3">
                  <c:v>233</c:v>
                </c:pt>
                <c:pt idx="4">
                  <c:v>234</c:v>
                </c:pt>
                <c:pt idx="5">
                  <c:v>235</c:v>
                </c:pt>
                <c:pt idx="6">
                  <c:v>236</c:v>
                </c:pt>
                <c:pt idx="7">
                  <c:v>237</c:v>
                </c:pt>
                <c:pt idx="8">
                  <c:v>238</c:v>
                </c:pt>
                <c:pt idx="9">
                  <c:v>239</c:v>
                </c:pt>
                <c:pt idx="10">
                  <c:v>240</c:v>
                </c:pt>
                <c:pt idx="11">
                  <c:v>241</c:v>
                </c:pt>
                <c:pt idx="12">
                  <c:v>242</c:v>
                </c:pt>
                <c:pt idx="13">
                  <c:v>243</c:v>
                </c:pt>
                <c:pt idx="14">
                  <c:v>244</c:v>
                </c:pt>
                <c:pt idx="15">
                  <c:v>245</c:v>
                </c:pt>
                <c:pt idx="16">
                  <c:v>246</c:v>
                </c:pt>
                <c:pt idx="17">
                  <c:v>247</c:v>
                </c:pt>
                <c:pt idx="18">
                  <c:v>248</c:v>
                </c:pt>
                <c:pt idx="19">
                  <c:v>249</c:v>
                </c:pt>
                <c:pt idx="20">
                  <c:v>250</c:v>
                </c:pt>
                <c:pt idx="21">
                  <c:v>251</c:v>
                </c:pt>
                <c:pt idx="22">
                  <c:v>252</c:v>
                </c:pt>
                <c:pt idx="23">
                  <c:v>253</c:v>
                </c:pt>
                <c:pt idx="24">
                  <c:v>254</c:v>
                </c:pt>
                <c:pt idx="25">
                  <c:v>255</c:v>
                </c:pt>
                <c:pt idx="26">
                  <c:v>256</c:v>
                </c:pt>
                <c:pt idx="27">
                  <c:v>257</c:v>
                </c:pt>
                <c:pt idx="28">
                  <c:v>258</c:v>
                </c:pt>
                <c:pt idx="29">
                  <c:v>259</c:v>
                </c:pt>
                <c:pt idx="30">
                  <c:v>260</c:v>
                </c:pt>
                <c:pt idx="31">
                  <c:v>261</c:v>
                </c:pt>
                <c:pt idx="32">
                  <c:v>262</c:v>
                </c:pt>
                <c:pt idx="33">
                  <c:v>263</c:v>
                </c:pt>
                <c:pt idx="34">
                  <c:v>264</c:v>
                </c:pt>
                <c:pt idx="35">
                  <c:v>265</c:v>
                </c:pt>
                <c:pt idx="36">
                  <c:v>266</c:v>
                </c:pt>
                <c:pt idx="37">
                  <c:v>267</c:v>
                </c:pt>
                <c:pt idx="38">
                  <c:v>268</c:v>
                </c:pt>
                <c:pt idx="39">
                  <c:v>269</c:v>
                </c:pt>
                <c:pt idx="40">
                  <c:v>270</c:v>
                </c:pt>
                <c:pt idx="41">
                  <c:v>271</c:v>
                </c:pt>
                <c:pt idx="42">
                  <c:v>272</c:v>
                </c:pt>
                <c:pt idx="43">
                  <c:v>273</c:v>
                </c:pt>
                <c:pt idx="44">
                  <c:v>274</c:v>
                </c:pt>
                <c:pt idx="45">
                  <c:v>275</c:v>
                </c:pt>
                <c:pt idx="46">
                  <c:v>276</c:v>
                </c:pt>
                <c:pt idx="47">
                  <c:v>277</c:v>
                </c:pt>
                <c:pt idx="48">
                  <c:v>278</c:v>
                </c:pt>
                <c:pt idx="49">
                  <c:v>279</c:v>
                </c:pt>
                <c:pt idx="50">
                  <c:v>280</c:v>
                </c:pt>
                <c:pt idx="51">
                  <c:v>281</c:v>
                </c:pt>
                <c:pt idx="52">
                  <c:v>282</c:v>
                </c:pt>
                <c:pt idx="53">
                  <c:v>283</c:v>
                </c:pt>
                <c:pt idx="54">
                  <c:v>284</c:v>
                </c:pt>
                <c:pt idx="55">
                  <c:v>285</c:v>
                </c:pt>
                <c:pt idx="56">
                  <c:v>286</c:v>
                </c:pt>
                <c:pt idx="57">
                  <c:v>287</c:v>
                </c:pt>
                <c:pt idx="58">
                  <c:v>288</c:v>
                </c:pt>
                <c:pt idx="59">
                  <c:v>289</c:v>
                </c:pt>
                <c:pt idx="60">
                  <c:v>290</c:v>
                </c:pt>
                <c:pt idx="61">
                  <c:v>291</c:v>
                </c:pt>
                <c:pt idx="62">
                  <c:v>292</c:v>
                </c:pt>
                <c:pt idx="63">
                  <c:v>293</c:v>
                </c:pt>
                <c:pt idx="64">
                  <c:v>294</c:v>
                </c:pt>
                <c:pt idx="65">
                  <c:v>295</c:v>
                </c:pt>
                <c:pt idx="66">
                  <c:v>296</c:v>
                </c:pt>
                <c:pt idx="67">
                  <c:v>297</c:v>
                </c:pt>
                <c:pt idx="68">
                  <c:v>298</c:v>
                </c:pt>
                <c:pt idx="69">
                  <c:v>299</c:v>
                </c:pt>
                <c:pt idx="70">
                  <c:v>300</c:v>
                </c:pt>
                <c:pt idx="71">
                  <c:v>301</c:v>
                </c:pt>
                <c:pt idx="72">
                  <c:v>302</c:v>
                </c:pt>
                <c:pt idx="73">
                  <c:v>303</c:v>
                </c:pt>
                <c:pt idx="74">
                  <c:v>304</c:v>
                </c:pt>
                <c:pt idx="75">
                  <c:v>305</c:v>
                </c:pt>
                <c:pt idx="76">
                  <c:v>306</c:v>
                </c:pt>
                <c:pt idx="77">
                  <c:v>307</c:v>
                </c:pt>
                <c:pt idx="78">
                  <c:v>308</c:v>
                </c:pt>
                <c:pt idx="79">
                  <c:v>309</c:v>
                </c:pt>
                <c:pt idx="80">
                  <c:v>310</c:v>
                </c:pt>
                <c:pt idx="81">
                  <c:v>311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317</c:v>
                </c:pt>
                <c:pt idx="88">
                  <c:v>318</c:v>
                </c:pt>
                <c:pt idx="89">
                  <c:v>319</c:v>
                </c:pt>
                <c:pt idx="90">
                  <c:v>320</c:v>
                </c:pt>
                <c:pt idx="91">
                  <c:v>321</c:v>
                </c:pt>
                <c:pt idx="92">
                  <c:v>322</c:v>
                </c:pt>
                <c:pt idx="93">
                  <c:v>323</c:v>
                </c:pt>
                <c:pt idx="94">
                  <c:v>324</c:v>
                </c:pt>
                <c:pt idx="95">
                  <c:v>325</c:v>
                </c:pt>
                <c:pt idx="96">
                  <c:v>326</c:v>
                </c:pt>
                <c:pt idx="97">
                  <c:v>327</c:v>
                </c:pt>
                <c:pt idx="98">
                  <c:v>328</c:v>
                </c:pt>
                <c:pt idx="99">
                  <c:v>329</c:v>
                </c:pt>
                <c:pt idx="100">
                  <c:v>330</c:v>
                </c:pt>
                <c:pt idx="101">
                  <c:v>331</c:v>
                </c:pt>
                <c:pt idx="102">
                  <c:v>332</c:v>
                </c:pt>
                <c:pt idx="103">
                  <c:v>333</c:v>
                </c:pt>
                <c:pt idx="104">
                  <c:v>334</c:v>
                </c:pt>
                <c:pt idx="105">
                  <c:v>335</c:v>
                </c:pt>
                <c:pt idx="106">
                  <c:v>336</c:v>
                </c:pt>
                <c:pt idx="107">
                  <c:v>337</c:v>
                </c:pt>
                <c:pt idx="108">
                  <c:v>338</c:v>
                </c:pt>
                <c:pt idx="109">
                  <c:v>339</c:v>
                </c:pt>
                <c:pt idx="110">
                  <c:v>340</c:v>
                </c:pt>
                <c:pt idx="111">
                  <c:v>341</c:v>
                </c:pt>
                <c:pt idx="112">
                  <c:v>342</c:v>
                </c:pt>
                <c:pt idx="113">
                  <c:v>343</c:v>
                </c:pt>
                <c:pt idx="114">
                  <c:v>344</c:v>
                </c:pt>
                <c:pt idx="115">
                  <c:v>345</c:v>
                </c:pt>
                <c:pt idx="116">
                  <c:v>346</c:v>
                </c:pt>
                <c:pt idx="117">
                  <c:v>347</c:v>
                </c:pt>
                <c:pt idx="118">
                  <c:v>348</c:v>
                </c:pt>
                <c:pt idx="119">
                  <c:v>349</c:v>
                </c:pt>
                <c:pt idx="120">
                  <c:v>350</c:v>
                </c:pt>
                <c:pt idx="121">
                  <c:v>351</c:v>
                </c:pt>
                <c:pt idx="122">
                  <c:v>352</c:v>
                </c:pt>
                <c:pt idx="123">
                  <c:v>353</c:v>
                </c:pt>
                <c:pt idx="124">
                  <c:v>354</c:v>
                </c:pt>
                <c:pt idx="125">
                  <c:v>355</c:v>
                </c:pt>
                <c:pt idx="126">
                  <c:v>356</c:v>
                </c:pt>
                <c:pt idx="127">
                  <c:v>357</c:v>
                </c:pt>
                <c:pt idx="128">
                  <c:v>358</c:v>
                </c:pt>
                <c:pt idx="129">
                  <c:v>359</c:v>
                </c:pt>
                <c:pt idx="130">
                  <c:v>360</c:v>
                </c:pt>
                <c:pt idx="131">
                  <c:v>361</c:v>
                </c:pt>
                <c:pt idx="132">
                  <c:v>362</c:v>
                </c:pt>
                <c:pt idx="133">
                  <c:v>363</c:v>
                </c:pt>
                <c:pt idx="134">
                  <c:v>364</c:v>
                </c:pt>
                <c:pt idx="135">
                  <c:v>365</c:v>
                </c:pt>
                <c:pt idx="136">
                  <c:v>366</c:v>
                </c:pt>
                <c:pt idx="137">
                  <c:v>367</c:v>
                </c:pt>
                <c:pt idx="138">
                  <c:v>368</c:v>
                </c:pt>
                <c:pt idx="139">
                  <c:v>369</c:v>
                </c:pt>
                <c:pt idx="140">
                  <c:v>370</c:v>
                </c:pt>
                <c:pt idx="141">
                  <c:v>371</c:v>
                </c:pt>
                <c:pt idx="142">
                  <c:v>372</c:v>
                </c:pt>
                <c:pt idx="143">
                  <c:v>373</c:v>
                </c:pt>
                <c:pt idx="144">
                  <c:v>374</c:v>
                </c:pt>
                <c:pt idx="145">
                  <c:v>375</c:v>
                </c:pt>
                <c:pt idx="146">
                  <c:v>376</c:v>
                </c:pt>
                <c:pt idx="147">
                  <c:v>377</c:v>
                </c:pt>
                <c:pt idx="148">
                  <c:v>378</c:v>
                </c:pt>
                <c:pt idx="149">
                  <c:v>379</c:v>
                </c:pt>
                <c:pt idx="150">
                  <c:v>380</c:v>
                </c:pt>
                <c:pt idx="151">
                  <c:v>381</c:v>
                </c:pt>
                <c:pt idx="152">
                  <c:v>382</c:v>
                </c:pt>
                <c:pt idx="153">
                  <c:v>383</c:v>
                </c:pt>
                <c:pt idx="154">
                  <c:v>384</c:v>
                </c:pt>
                <c:pt idx="155">
                  <c:v>385</c:v>
                </c:pt>
                <c:pt idx="156">
                  <c:v>386</c:v>
                </c:pt>
                <c:pt idx="157">
                  <c:v>387</c:v>
                </c:pt>
                <c:pt idx="158">
                  <c:v>388</c:v>
                </c:pt>
                <c:pt idx="159">
                  <c:v>389</c:v>
                </c:pt>
                <c:pt idx="160">
                  <c:v>390</c:v>
                </c:pt>
                <c:pt idx="161">
                  <c:v>391</c:v>
                </c:pt>
                <c:pt idx="162">
                  <c:v>392</c:v>
                </c:pt>
                <c:pt idx="163">
                  <c:v>393</c:v>
                </c:pt>
                <c:pt idx="164">
                  <c:v>394</c:v>
                </c:pt>
                <c:pt idx="165">
                  <c:v>395</c:v>
                </c:pt>
                <c:pt idx="166">
                  <c:v>396</c:v>
                </c:pt>
                <c:pt idx="167">
                  <c:v>397</c:v>
                </c:pt>
                <c:pt idx="168">
                  <c:v>398</c:v>
                </c:pt>
                <c:pt idx="169">
                  <c:v>399</c:v>
                </c:pt>
                <c:pt idx="170">
                  <c:v>400</c:v>
                </c:pt>
                <c:pt idx="171">
                  <c:v>401</c:v>
                </c:pt>
                <c:pt idx="172">
                  <c:v>402</c:v>
                </c:pt>
                <c:pt idx="173">
                  <c:v>403</c:v>
                </c:pt>
                <c:pt idx="174">
                  <c:v>404</c:v>
                </c:pt>
                <c:pt idx="175">
                  <c:v>405</c:v>
                </c:pt>
                <c:pt idx="176">
                  <c:v>406</c:v>
                </c:pt>
                <c:pt idx="177">
                  <c:v>407</c:v>
                </c:pt>
                <c:pt idx="178">
                  <c:v>408</c:v>
                </c:pt>
                <c:pt idx="179">
                  <c:v>409</c:v>
                </c:pt>
                <c:pt idx="180">
                  <c:v>410</c:v>
                </c:pt>
                <c:pt idx="181">
                  <c:v>411</c:v>
                </c:pt>
                <c:pt idx="182">
                  <c:v>412</c:v>
                </c:pt>
                <c:pt idx="183">
                  <c:v>413</c:v>
                </c:pt>
                <c:pt idx="184">
                  <c:v>414</c:v>
                </c:pt>
                <c:pt idx="185">
                  <c:v>415</c:v>
                </c:pt>
                <c:pt idx="186">
                  <c:v>416</c:v>
                </c:pt>
                <c:pt idx="187">
                  <c:v>417</c:v>
                </c:pt>
                <c:pt idx="188">
                  <c:v>418</c:v>
                </c:pt>
                <c:pt idx="189">
                  <c:v>419</c:v>
                </c:pt>
                <c:pt idx="190">
                  <c:v>420</c:v>
                </c:pt>
                <c:pt idx="191">
                  <c:v>421</c:v>
                </c:pt>
                <c:pt idx="192">
                  <c:v>422</c:v>
                </c:pt>
                <c:pt idx="193">
                  <c:v>423</c:v>
                </c:pt>
                <c:pt idx="194">
                  <c:v>424</c:v>
                </c:pt>
                <c:pt idx="195">
                  <c:v>425</c:v>
                </c:pt>
                <c:pt idx="196">
                  <c:v>426</c:v>
                </c:pt>
                <c:pt idx="197">
                  <c:v>427</c:v>
                </c:pt>
                <c:pt idx="198">
                  <c:v>428</c:v>
                </c:pt>
                <c:pt idx="199">
                  <c:v>429</c:v>
                </c:pt>
                <c:pt idx="200">
                  <c:v>430</c:v>
                </c:pt>
                <c:pt idx="201">
                  <c:v>431</c:v>
                </c:pt>
                <c:pt idx="202">
                  <c:v>432</c:v>
                </c:pt>
                <c:pt idx="203">
                  <c:v>433</c:v>
                </c:pt>
                <c:pt idx="204">
                  <c:v>434</c:v>
                </c:pt>
                <c:pt idx="205">
                  <c:v>435</c:v>
                </c:pt>
                <c:pt idx="206">
                  <c:v>436</c:v>
                </c:pt>
                <c:pt idx="207">
                  <c:v>437</c:v>
                </c:pt>
                <c:pt idx="208">
                  <c:v>438</c:v>
                </c:pt>
                <c:pt idx="209">
                  <c:v>439</c:v>
                </c:pt>
                <c:pt idx="210">
                  <c:v>440</c:v>
                </c:pt>
                <c:pt idx="211">
                  <c:v>441</c:v>
                </c:pt>
                <c:pt idx="212">
                  <c:v>442</c:v>
                </c:pt>
                <c:pt idx="213">
                  <c:v>443</c:v>
                </c:pt>
                <c:pt idx="214">
                  <c:v>444</c:v>
                </c:pt>
                <c:pt idx="215">
                  <c:v>445</c:v>
                </c:pt>
                <c:pt idx="216">
                  <c:v>446</c:v>
                </c:pt>
                <c:pt idx="217">
                  <c:v>447</c:v>
                </c:pt>
                <c:pt idx="218">
                  <c:v>448</c:v>
                </c:pt>
                <c:pt idx="219">
                  <c:v>449</c:v>
                </c:pt>
                <c:pt idx="220">
                  <c:v>450</c:v>
                </c:pt>
                <c:pt idx="221">
                  <c:v>451</c:v>
                </c:pt>
                <c:pt idx="222">
                  <c:v>452</c:v>
                </c:pt>
                <c:pt idx="223">
                  <c:v>453</c:v>
                </c:pt>
                <c:pt idx="224">
                  <c:v>454</c:v>
                </c:pt>
                <c:pt idx="225">
                  <c:v>455</c:v>
                </c:pt>
                <c:pt idx="226">
                  <c:v>456</c:v>
                </c:pt>
                <c:pt idx="227">
                  <c:v>457</c:v>
                </c:pt>
                <c:pt idx="228">
                  <c:v>458</c:v>
                </c:pt>
                <c:pt idx="229">
                  <c:v>459</c:v>
                </c:pt>
                <c:pt idx="230">
                  <c:v>460</c:v>
                </c:pt>
                <c:pt idx="231">
                  <c:v>461</c:v>
                </c:pt>
                <c:pt idx="232">
                  <c:v>462</c:v>
                </c:pt>
                <c:pt idx="233">
                  <c:v>463</c:v>
                </c:pt>
                <c:pt idx="234">
                  <c:v>464</c:v>
                </c:pt>
                <c:pt idx="235">
                  <c:v>465</c:v>
                </c:pt>
                <c:pt idx="236">
                  <c:v>466</c:v>
                </c:pt>
                <c:pt idx="237">
                  <c:v>467</c:v>
                </c:pt>
                <c:pt idx="238">
                  <c:v>468</c:v>
                </c:pt>
                <c:pt idx="239">
                  <c:v>469</c:v>
                </c:pt>
                <c:pt idx="240">
                  <c:v>470</c:v>
                </c:pt>
                <c:pt idx="241">
                  <c:v>471</c:v>
                </c:pt>
                <c:pt idx="242">
                  <c:v>472</c:v>
                </c:pt>
                <c:pt idx="243">
                  <c:v>473</c:v>
                </c:pt>
                <c:pt idx="244">
                  <c:v>474</c:v>
                </c:pt>
                <c:pt idx="245">
                  <c:v>475</c:v>
                </c:pt>
                <c:pt idx="246">
                  <c:v>476</c:v>
                </c:pt>
                <c:pt idx="247">
                  <c:v>477</c:v>
                </c:pt>
                <c:pt idx="248">
                  <c:v>478</c:v>
                </c:pt>
                <c:pt idx="249">
                  <c:v>479</c:v>
                </c:pt>
                <c:pt idx="250">
                  <c:v>480</c:v>
                </c:pt>
                <c:pt idx="251">
                  <c:v>481</c:v>
                </c:pt>
                <c:pt idx="252">
                  <c:v>482</c:v>
                </c:pt>
                <c:pt idx="253">
                  <c:v>483</c:v>
                </c:pt>
                <c:pt idx="254">
                  <c:v>484</c:v>
                </c:pt>
                <c:pt idx="255">
                  <c:v>485</c:v>
                </c:pt>
                <c:pt idx="256">
                  <c:v>486</c:v>
                </c:pt>
                <c:pt idx="257">
                  <c:v>487</c:v>
                </c:pt>
                <c:pt idx="258">
                  <c:v>488</c:v>
                </c:pt>
                <c:pt idx="259">
                  <c:v>489</c:v>
                </c:pt>
                <c:pt idx="260">
                  <c:v>490</c:v>
                </c:pt>
                <c:pt idx="261">
                  <c:v>491</c:v>
                </c:pt>
                <c:pt idx="262">
                  <c:v>492</c:v>
                </c:pt>
                <c:pt idx="263">
                  <c:v>493</c:v>
                </c:pt>
                <c:pt idx="264">
                  <c:v>494</c:v>
                </c:pt>
                <c:pt idx="265">
                  <c:v>495</c:v>
                </c:pt>
                <c:pt idx="266">
                  <c:v>496</c:v>
                </c:pt>
                <c:pt idx="267">
                  <c:v>497</c:v>
                </c:pt>
                <c:pt idx="268">
                  <c:v>498</c:v>
                </c:pt>
                <c:pt idx="269">
                  <c:v>499</c:v>
                </c:pt>
                <c:pt idx="270">
                  <c:v>500</c:v>
                </c:pt>
              </c:numCache>
            </c:numRef>
          </c:xVal>
          <c:yVal>
            <c:numRef>
              <c:f>'синхр спектры 160'!$AR$4:$AR$274</c:f>
              <c:numCache>
                <c:formatCode>0.000</c:formatCode>
                <c:ptCount val="271"/>
                <c:pt idx="0">
                  <c:v>1.48134328692411</c:v>
                </c:pt>
                <c:pt idx="1">
                  <c:v>0.929767889717367</c:v>
                </c:pt>
                <c:pt idx="2">
                  <c:v>0.465591086458572</c:v>
                </c:pt>
                <c:pt idx="3">
                  <c:v>0.224023241499402</c:v>
                </c:pt>
                <c:pt idx="4">
                  <c:v>0.414109793759698</c:v>
                </c:pt>
                <c:pt idx="5">
                  <c:v>0.324979029135821</c:v>
                </c:pt>
                <c:pt idx="6">
                  <c:v>0.56035905067033</c:v>
                </c:pt>
                <c:pt idx="7">
                  <c:v>0.247174466384289</c:v>
                </c:pt>
                <c:pt idx="8">
                  <c:v>0.197154612572185</c:v>
                </c:pt>
                <c:pt idx="9">
                  <c:v>0.24085753779796</c:v>
                </c:pt>
                <c:pt idx="10">
                  <c:v>0.40331744208451</c:v>
                </c:pt>
                <c:pt idx="11">
                  <c:v>0.418834121916101</c:v>
                </c:pt>
                <c:pt idx="12">
                  <c:v>0.358752311198453</c:v>
                </c:pt>
                <c:pt idx="13">
                  <c:v>0.2524864929609</c:v>
                </c:pt>
                <c:pt idx="14">
                  <c:v>0.400641522580071</c:v>
                </c:pt>
                <c:pt idx="15">
                  <c:v>0.370407910213946</c:v>
                </c:pt>
                <c:pt idx="16">
                  <c:v>0.424246400366328</c:v>
                </c:pt>
                <c:pt idx="17">
                  <c:v>0.394706999094355</c:v>
                </c:pt>
                <c:pt idx="18">
                  <c:v>0.476210611676715</c:v>
                </c:pt>
                <c:pt idx="19">
                  <c:v>0.488890882497647</c:v>
                </c:pt>
                <c:pt idx="20">
                  <c:v>0.351828401567071</c:v>
                </c:pt>
                <c:pt idx="21">
                  <c:v>0.259964345653667</c:v>
                </c:pt>
                <c:pt idx="22">
                  <c:v>0.248641431941794</c:v>
                </c:pt>
                <c:pt idx="23">
                  <c:v>0.375217393917423</c:v>
                </c:pt>
                <c:pt idx="24">
                  <c:v>0.434623137948053</c:v>
                </c:pt>
                <c:pt idx="25">
                  <c:v>0.549888433300262</c:v>
                </c:pt>
                <c:pt idx="26">
                  <c:v>0.579627051934671</c:v>
                </c:pt>
                <c:pt idx="27">
                  <c:v>0.641003318993106</c:v>
                </c:pt>
                <c:pt idx="28">
                  <c:v>0.630516963468925</c:v>
                </c:pt>
                <c:pt idx="29">
                  <c:v>0.688193859177288</c:v>
                </c:pt>
                <c:pt idx="30">
                  <c:v>0.72006930732911</c:v>
                </c:pt>
                <c:pt idx="31">
                  <c:v>0.823003290190542</c:v>
                </c:pt>
                <c:pt idx="32">
                  <c:v>0.885853145882622</c:v>
                </c:pt>
                <c:pt idx="33">
                  <c:v>0.949418476359103</c:v>
                </c:pt>
                <c:pt idx="34">
                  <c:v>0.946359187806864</c:v>
                </c:pt>
                <c:pt idx="35">
                  <c:v>0.939088443794042</c:v>
                </c:pt>
                <c:pt idx="36">
                  <c:v>0.927110069083416</c:v>
                </c:pt>
                <c:pt idx="37">
                  <c:v>0.97144295668422</c:v>
                </c:pt>
                <c:pt idx="38">
                  <c:v>1.04548604574779</c:v>
                </c:pt>
                <c:pt idx="39">
                  <c:v>1.12719274896334</c:v>
                </c:pt>
                <c:pt idx="40">
                  <c:v>1.12619276149228</c:v>
                </c:pt>
                <c:pt idx="41">
                  <c:v>1.15783780909461</c:v>
                </c:pt>
                <c:pt idx="42">
                  <c:v>1.15347510126943</c:v>
                </c:pt>
                <c:pt idx="43">
                  <c:v>1.21151029061029</c:v>
                </c:pt>
                <c:pt idx="44">
                  <c:v>1.19762988353303</c:v>
                </c:pt>
                <c:pt idx="45">
                  <c:v>1.26040726741968</c:v>
                </c:pt>
                <c:pt idx="46">
                  <c:v>1.24563459381312</c:v>
                </c:pt>
                <c:pt idx="47">
                  <c:v>1.24754073331298</c:v>
                </c:pt>
                <c:pt idx="48">
                  <c:v>1.15705570608766</c:v>
                </c:pt>
                <c:pt idx="49">
                  <c:v>1.10599811383144</c:v>
                </c:pt>
                <c:pt idx="50">
                  <c:v>1.03133716156351</c:v>
                </c:pt>
                <c:pt idx="51">
                  <c:v>0.997249736686255</c:v>
                </c:pt>
                <c:pt idx="52">
                  <c:v>0.947212732732962</c:v>
                </c:pt>
                <c:pt idx="53">
                  <c:v>0.933825296453738</c:v>
                </c:pt>
                <c:pt idx="54">
                  <c:v>0.868399075941896</c:v>
                </c:pt>
                <c:pt idx="55">
                  <c:v>0.794646503131598</c:v>
                </c:pt>
                <c:pt idx="56">
                  <c:v>0.726358814360579</c:v>
                </c:pt>
                <c:pt idx="57">
                  <c:v>0.64200069444402</c:v>
                </c:pt>
                <c:pt idx="58">
                  <c:v>0.598447921158004</c:v>
                </c:pt>
                <c:pt idx="59">
                  <c:v>0.535087605250706</c:v>
                </c:pt>
                <c:pt idx="60">
                  <c:v>0.50757062747208</c:v>
                </c:pt>
                <c:pt idx="61">
                  <c:v>0.463379938896945</c:v>
                </c:pt>
                <c:pt idx="62">
                  <c:v>0.41613770526597</c:v>
                </c:pt>
                <c:pt idx="63">
                  <c:v>0.366183888928744</c:v>
                </c:pt>
                <c:pt idx="64">
                  <c:v>0.324145610005342</c:v>
                </c:pt>
                <c:pt idx="65">
                  <c:v>0.284439611783561</c:v>
                </c:pt>
                <c:pt idx="66">
                  <c:v>0.26964651632705</c:v>
                </c:pt>
                <c:pt idx="67">
                  <c:v>0.241710388435218</c:v>
                </c:pt>
                <c:pt idx="68">
                  <c:v>0.228650905940116</c:v>
                </c:pt>
                <c:pt idx="69">
                  <c:v>0.2258642666107</c:v>
                </c:pt>
                <c:pt idx="70">
                  <c:v>0.237110499654023</c:v>
                </c:pt>
                <c:pt idx="71">
                  <c:v>0.242668331679768</c:v>
                </c:pt>
                <c:pt idx="72">
                  <c:v>0.227789942926556</c:v>
                </c:pt>
                <c:pt idx="73">
                  <c:v>0.204034846676334</c:v>
                </c:pt>
                <c:pt idx="74">
                  <c:v>0.193681218420718</c:v>
                </c:pt>
                <c:pt idx="75">
                  <c:v>0.194811609941744</c:v>
                </c:pt>
                <c:pt idx="76">
                  <c:v>0.202551445396728</c:v>
                </c:pt>
                <c:pt idx="77">
                  <c:v>0.199276969887303</c:v>
                </c:pt>
                <c:pt idx="78">
                  <c:v>0.201180558391208</c:v>
                </c:pt>
                <c:pt idx="79">
                  <c:v>0.216416162387748</c:v>
                </c:pt>
                <c:pt idx="80">
                  <c:v>0.230477019992877</c:v>
                </c:pt>
                <c:pt idx="81">
                  <c:v>0.232835958355593</c:v>
                </c:pt>
                <c:pt idx="82">
                  <c:v>0.215089826836093</c:v>
                </c:pt>
                <c:pt idx="83">
                  <c:v>0.200206320410084</c:v>
                </c:pt>
                <c:pt idx="84">
                  <c:v>0.189204434129589</c:v>
                </c:pt>
                <c:pt idx="85">
                  <c:v>0.183011620628864</c:v>
                </c:pt>
                <c:pt idx="86">
                  <c:v>0.173893730061818</c:v>
                </c:pt>
                <c:pt idx="87">
                  <c:v>0.159867684441222</c:v>
                </c:pt>
                <c:pt idx="88">
                  <c:v>0.160714646470274</c:v>
                </c:pt>
                <c:pt idx="89">
                  <c:v>0.161339694861228</c:v>
                </c:pt>
                <c:pt idx="90">
                  <c:v>0.163518892701417</c:v>
                </c:pt>
                <c:pt idx="91">
                  <c:v>0.162880396362156</c:v>
                </c:pt>
                <c:pt idx="92">
                  <c:v>0.155285735343051</c:v>
                </c:pt>
                <c:pt idx="93">
                  <c:v>0.151883665069068</c:v>
                </c:pt>
                <c:pt idx="94">
                  <c:v>0.137275512256735</c:v>
                </c:pt>
                <c:pt idx="95">
                  <c:v>0.134659057381261</c:v>
                </c:pt>
                <c:pt idx="96">
                  <c:v>0.12455537902516</c:v>
                </c:pt>
                <c:pt idx="97">
                  <c:v>0.132029702515963</c:v>
                </c:pt>
                <c:pt idx="98">
                  <c:v>0.128067826719072</c:v>
                </c:pt>
                <c:pt idx="99">
                  <c:v>0.134999144737846</c:v>
                </c:pt>
                <c:pt idx="100">
                  <c:v>0.130175850784807</c:v>
                </c:pt>
                <c:pt idx="101">
                  <c:v>0.129885630601134</c:v>
                </c:pt>
                <c:pt idx="102">
                  <c:v>0.120508232750769</c:v>
                </c:pt>
                <c:pt idx="103">
                  <c:v>0.114559277514055</c:v>
                </c:pt>
                <c:pt idx="104">
                  <c:v>0.0997407804472259</c:v>
                </c:pt>
                <c:pt idx="105">
                  <c:v>0.0924144786486556</c:v>
                </c:pt>
                <c:pt idx="106">
                  <c:v>0.0842415512986848</c:v>
                </c:pt>
                <c:pt idx="107">
                  <c:v>0.0830055769442112</c:v>
                </c:pt>
                <c:pt idx="108">
                  <c:v>0.076258582154214</c:v>
                </c:pt>
                <c:pt idx="109">
                  <c:v>0.0653991843038489</c:v>
                </c:pt>
                <c:pt idx="110">
                  <c:v>0.0580581438957999</c:v>
                </c:pt>
                <c:pt idx="111">
                  <c:v>0.0396930459996439</c:v>
                </c:pt>
                <c:pt idx="112">
                  <c:v>0.0286829419064336</c:v>
                </c:pt>
                <c:pt idx="113">
                  <c:v>0.0171571053321122</c:v>
                </c:pt>
                <c:pt idx="114">
                  <c:v>0.0133085481441909</c:v>
                </c:pt>
                <c:pt idx="115">
                  <c:v>0.00858335406649874</c:v>
                </c:pt>
                <c:pt idx="116">
                  <c:v>0.010926624093719</c:v>
                </c:pt>
                <c:pt idx="117">
                  <c:v>0.0162666783535577</c:v>
                </c:pt>
                <c:pt idx="118">
                  <c:v>0.0396740497723168</c:v>
                </c:pt>
                <c:pt idx="119">
                  <c:v>0.0403389756111832</c:v>
                </c:pt>
                <c:pt idx="120">
                  <c:v>0.0461737730290773</c:v>
                </c:pt>
                <c:pt idx="121">
                  <c:v>0.0255075384085069</c:v>
                </c:pt>
                <c:pt idx="122">
                  <c:v>0.0228193433412195</c:v>
                </c:pt>
                <c:pt idx="123">
                  <c:v>0.0124363130835177</c:v>
                </c:pt>
                <c:pt idx="124">
                  <c:v>0.0117638474649571</c:v>
                </c:pt>
                <c:pt idx="125">
                  <c:v>0.00288226733572461</c:v>
                </c:pt>
                <c:pt idx="126">
                  <c:v>0.00458347499809203</c:v>
                </c:pt>
                <c:pt idx="127">
                  <c:v>-0.00742746659289223</c:v>
                </c:pt>
                <c:pt idx="128">
                  <c:v>-0.00152361847922866</c:v>
                </c:pt>
                <c:pt idx="129">
                  <c:v>-0.00647227382787657</c:v>
                </c:pt>
                <c:pt idx="130">
                  <c:v>0.00382952747971199</c:v>
                </c:pt>
                <c:pt idx="131">
                  <c:v>0.00264274634816458</c:v>
                </c:pt>
                <c:pt idx="132">
                  <c:v>0.0034472590399145</c:v>
                </c:pt>
                <c:pt idx="133">
                  <c:v>-0.00191526142868048</c:v>
                </c:pt>
                <c:pt idx="134">
                  <c:v>-0.00569047825179986</c:v>
                </c:pt>
                <c:pt idx="135">
                  <c:v>-0.0144398385916711</c:v>
                </c:pt>
                <c:pt idx="136">
                  <c:v>-0.019619340074792</c:v>
                </c:pt>
                <c:pt idx="137">
                  <c:v>-0.0211457025897377</c:v>
                </c:pt>
                <c:pt idx="138">
                  <c:v>-0.0131526607926938</c:v>
                </c:pt>
                <c:pt idx="139">
                  <c:v>-0.00463461879722202</c:v>
                </c:pt>
                <c:pt idx="140">
                  <c:v>-0.000558353980004589</c:v>
                </c:pt>
                <c:pt idx="141">
                  <c:v>-0.00102672045078736</c:v>
                </c:pt>
                <c:pt idx="142">
                  <c:v>-0.0070896768755247</c:v>
                </c:pt>
                <c:pt idx="143">
                  <c:v>-0.0119346790505991</c:v>
                </c:pt>
                <c:pt idx="144">
                  <c:v>-0.0094637393039762</c:v>
                </c:pt>
                <c:pt idx="145">
                  <c:v>-0.00729190991376019</c:v>
                </c:pt>
                <c:pt idx="146">
                  <c:v>-0.00324023841105092</c:v>
                </c:pt>
                <c:pt idx="147">
                  <c:v>-0.00812989699051112</c:v>
                </c:pt>
                <c:pt idx="148">
                  <c:v>-0.0111835800274746</c:v>
                </c:pt>
                <c:pt idx="149">
                  <c:v>-0.0155402187641507</c:v>
                </c:pt>
                <c:pt idx="150">
                  <c:v>-0.0148691026050014</c:v>
                </c:pt>
                <c:pt idx="151">
                  <c:v>-0.00962531164873187</c:v>
                </c:pt>
                <c:pt idx="152">
                  <c:v>-0.00261330663715689</c:v>
                </c:pt>
                <c:pt idx="153">
                  <c:v>0.0014079359637742</c:v>
                </c:pt>
                <c:pt idx="154">
                  <c:v>0.00105229116232924</c:v>
                </c:pt>
                <c:pt idx="155">
                  <c:v>-0.00154672103335113</c:v>
                </c:pt>
                <c:pt idx="156">
                  <c:v>-0.00366143116589077</c:v>
                </c:pt>
                <c:pt idx="157">
                  <c:v>-0.00402216489862373</c:v>
                </c:pt>
                <c:pt idx="158">
                  <c:v>-0.00627310569844056</c:v>
                </c:pt>
                <c:pt idx="159">
                  <c:v>-0.00326183079447455</c:v>
                </c:pt>
                <c:pt idx="160">
                  <c:v>-0.00434528164796866</c:v>
                </c:pt>
                <c:pt idx="161">
                  <c:v>-0.000912590500903102</c:v>
                </c:pt>
                <c:pt idx="162">
                  <c:v>-0.00328200002035159</c:v>
                </c:pt>
                <c:pt idx="163">
                  <c:v>-0.00408142470172225</c:v>
                </c:pt>
                <c:pt idx="164">
                  <c:v>-0.00550203884860974</c:v>
                </c:pt>
                <c:pt idx="165">
                  <c:v>-0.00472526252766543</c:v>
                </c:pt>
                <c:pt idx="166">
                  <c:v>-0.00274892802920451</c:v>
                </c:pt>
                <c:pt idx="167">
                  <c:v>-0.0040067952580834</c:v>
                </c:pt>
                <c:pt idx="168">
                  <c:v>-0.00606042647994098</c:v>
                </c:pt>
                <c:pt idx="169">
                  <c:v>-0.00459017095830473</c:v>
                </c:pt>
                <c:pt idx="170">
                  <c:v>-0.00324911254928897</c:v>
                </c:pt>
                <c:pt idx="171">
                  <c:v>-0.00116282624080999</c:v>
                </c:pt>
                <c:pt idx="172">
                  <c:v>-0.00260240656847033</c:v>
                </c:pt>
                <c:pt idx="173">
                  <c:v>-0.00109262794016639</c:v>
                </c:pt>
                <c:pt idx="174">
                  <c:v>-0.001025987356585</c:v>
                </c:pt>
                <c:pt idx="175">
                  <c:v>-0.00210788372382915</c:v>
                </c:pt>
                <c:pt idx="176">
                  <c:v>0.000454165588033267</c:v>
                </c:pt>
                <c:pt idx="177">
                  <c:v>-0.00100383816937596</c:v>
                </c:pt>
                <c:pt idx="178">
                  <c:v>0.000753697265257314</c:v>
                </c:pt>
                <c:pt idx="179">
                  <c:v>-0.00236157875804524</c:v>
                </c:pt>
                <c:pt idx="180">
                  <c:v>-0.00409593685669948</c:v>
                </c:pt>
                <c:pt idx="181">
                  <c:v>-0.00640024663308659</c:v>
                </c:pt>
                <c:pt idx="182">
                  <c:v>-0.0111898541224656</c:v>
                </c:pt>
                <c:pt idx="183">
                  <c:v>-0.00830630570098451</c:v>
                </c:pt>
                <c:pt idx="184">
                  <c:v>-0.00562027649647662</c:v>
                </c:pt>
                <c:pt idx="185">
                  <c:v>-0.00221951856826682</c:v>
                </c:pt>
                <c:pt idx="186">
                  <c:v>-0.00254173928108067</c:v>
                </c:pt>
                <c:pt idx="187">
                  <c:v>-0.00224199908672314</c:v>
                </c:pt>
                <c:pt idx="188">
                  <c:v>0.00134648565214072</c:v>
                </c:pt>
                <c:pt idx="189">
                  <c:v>0.00493109617390419</c:v>
                </c:pt>
                <c:pt idx="190">
                  <c:v>0.00646113994759469</c:v>
                </c:pt>
                <c:pt idx="191">
                  <c:v>0.00314420593757155</c:v>
                </c:pt>
                <c:pt idx="192">
                  <c:v>-0.000890676058917801</c:v>
                </c:pt>
                <c:pt idx="193">
                  <c:v>-0.00217848197868174</c:v>
                </c:pt>
                <c:pt idx="194">
                  <c:v>-0.00131092973364879</c:v>
                </c:pt>
                <c:pt idx="195">
                  <c:v>-0.00110333371492534</c:v>
                </c:pt>
                <c:pt idx="196">
                  <c:v>-0.00199699545905519</c:v>
                </c:pt>
                <c:pt idx="197">
                  <c:v>-0.0020244333257015</c:v>
                </c:pt>
                <c:pt idx="198">
                  <c:v>-0.00141116791574449</c:v>
                </c:pt>
                <c:pt idx="199">
                  <c:v>-0.00217400679742553</c:v>
                </c:pt>
                <c:pt idx="200">
                  <c:v>-0.00302761712076115</c:v>
                </c:pt>
                <c:pt idx="201">
                  <c:v>-0.00303774666106998</c:v>
                </c:pt>
                <c:pt idx="202">
                  <c:v>-0.00193089314406371</c:v>
                </c:pt>
                <c:pt idx="203">
                  <c:v>0.00100263681854029</c:v>
                </c:pt>
                <c:pt idx="204">
                  <c:v>0.00193663530234806</c:v>
                </c:pt>
                <c:pt idx="205">
                  <c:v>0.00316591917118217</c:v>
                </c:pt>
                <c:pt idx="206">
                  <c:v>0.0004143010684576</c:v>
                </c:pt>
                <c:pt idx="207">
                  <c:v>-7.57924114070593e-5</c:v>
                </c:pt>
                <c:pt idx="208">
                  <c:v>-0.000627435762802414</c:v>
                </c:pt>
                <c:pt idx="209">
                  <c:v>0.000984394087867917</c:v>
                </c:pt>
                <c:pt idx="210">
                  <c:v>0.00135799234780839</c:v>
                </c:pt>
                <c:pt idx="211">
                  <c:v>-0.000886565961993439</c:v>
                </c:pt>
                <c:pt idx="212">
                  <c:v>-0.000115467010099471</c:v>
                </c:pt>
                <c:pt idx="213">
                  <c:v>-0.000313747714263908</c:v>
                </c:pt>
                <c:pt idx="214">
                  <c:v>0.00245772166424991</c:v>
                </c:pt>
                <c:pt idx="215">
                  <c:v>-0.000425747714263906</c:v>
                </c:pt>
                <c:pt idx="216">
                  <c:v>-0.000615892614922793</c:v>
                </c:pt>
                <c:pt idx="217">
                  <c:v>-0.00365940411864967</c:v>
                </c:pt>
                <c:pt idx="218">
                  <c:v>-0.000901354147905063</c:v>
                </c:pt>
                <c:pt idx="219">
                  <c:v>-0.00178228822407082</c:v>
                </c:pt>
                <c:pt idx="220">
                  <c:v>-0.000632736770205301</c:v>
                </c:pt>
                <c:pt idx="221">
                  <c:v>0.000182484866061209</c:v>
                </c:pt>
                <c:pt idx="222">
                  <c:v>0.000414433511409597</c:v>
                </c:pt>
                <c:pt idx="223">
                  <c:v>0.00193153477066321</c:v>
                </c:pt>
                <c:pt idx="224">
                  <c:v>0.00155448189981938</c:v>
                </c:pt>
                <c:pt idx="225">
                  <c:v>0.00165162614159607</c:v>
                </c:pt>
                <c:pt idx="226">
                  <c:v>0.000820629240123123</c:v>
                </c:pt>
                <c:pt idx="227">
                  <c:v>-0.000426913643186037</c:v>
                </c:pt>
                <c:pt idx="228">
                  <c:v>-0.0016236896995599</c:v>
                </c:pt>
                <c:pt idx="229">
                  <c:v>-0.00177926330356916</c:v>
                </c:pt>
                <c:pt idx="230">
                  <c:v>-0.00318750952962426</c:v>
                </c:pt>
                <c:pt idx="231">
                  <c:v>-0.00236834537892086</c:v>
                </c:pt>
                <c:pt idx="232">
                  <c:v>-0.00247179702358239</c:v>
                </c:pt>
                <c:pt idx="233">
                  <c:v>0.000927551252893739</c:v>
                </c:pt>
                <c:pt idx="234">
                  <c:v>0.00258567479457631</c:v>
                </c:pt>
                <c:pt idx="235">
                  <c:v>0.00231940490218525</c:v>
                </c:pt>
                <c:pt idx="236">
                  <c:v>-7.57676206466704e-5</c:v>
                </c:pt>
                <c:pt idx="237">
                  <c:v>-0.000451140288483554</c:v>
                </c:pt>
                <c:pt idx="238">
                  <c:v>-0.00091079827520415</c:v>
                </c:pt>
                <c:pt idx="239">
                  <c:v>-0.000953600437558828</c:v>
                </c:pt>
                <c:pt idx="240">
                  <c:v>-0.00081105979546669</c:v>
                </c:pt>
                <c:pt idx="241">
                  <c:v>0.000178165664351674</c:v>
                </c:pt>
                <c:pt idx="242">
                  <c:v>-0.000495570574168767</c:v>
                </c:pt>
                <c:pt idx="243">
                  <c:v>-0.0023903129436007</c:v>
                </c:pt>
                <c:pt idx="244">
                  <c:v>-0.00295715802233586</c:v>
                </c:pt>
                <c:pt idx="245">
                  <c:v>-0.00241243707802285</c:v>
                </c:pt>
                <c:pt idx="246">
                  <c:v>-0.00131690632425144</c:v>
                </c:pt>
                <c:pt idx="247">
                  <c:v>0.00106169958279274</c:v>
                </c:pt>
                <c:pt idx="248">
                  <c:v>0.00299711523315271</c:v>
                </c:pt>
                <c:pt idx="249">
                  <c:v>0.005925728721158</c:v>
                </c:pt>
                <c:pt idx="250">
                  <c:v>0.00483019730850441</c:v>
                </c:pt>
                <c:pt idx="251">
                  <c:v>0.00330721266885446</c:v>
                </c:pt>
                <c:pt idx="252">
                  <c:v>0.00045847109058994</c:v>
                </c:pt>
                <c:pt idx="253">
                  <c:v>0.000357886740949909</c:v>
                </c:pt>
                <c:pt idx="254">
                  <c:v>0.000526164346587294</c:v>
                </c:pt>
                <c:pt idx="255">
                  <c:v>0.000759997229642066</c:v>
                </c:pt>
                <c:pt idx="256">
                  <c:v>0.000274892871861407</c:v>
                </c:pt>
                <c:pt idx="257">
                  <c:v>0.00130328782212725</c:v>
                </c:pt>
                <c:pt idx="258">
                  <c:v>0.00426854855122237</c:v>
                </c:pt>
                <c:pt idx="259">
                  <c:v>0.00457038446666158</c:v>
                </c:pt>
                <c:pt idx="260">
                  <c:v>0.00253136673280928</c:v>
                </c:pt>
                <c:pt idx="261">
                  <c:v>0.00149245184054542</c:v>
                </c:pt>
                <c:pt idx="262">
                  <c:v>0.00428880084204635</c:v>
                </c:pt>
                <c:pt idx="263">
                  <c:v>0.00653535539443893</c:v>
                </c:pt>
                <c:pt idx="264">
                  <c:v>0.00789264915159378</c:v>
                </c:pt>
                <c:pt idx="265">
                  <c:v>0.00506720508789336</c:v>
                </c:pt>
                <c:pt idx="266">
                  <c:v>0.00650093203083263</c:v>
                </c:pt>
                <c:pt idx="267">
                  <c:v>0.00713058388664174</c:v>
                </c:pt>
                <c:pt idx="268">
                  <c:v>0.00934621807474115</c:v>
                </c:pt>
                <c:pt idx="269">
                  <c:v>0.00888813988908392</c:v>
                </c:pt>
                <c:pt idx="270">
                  <c:v>0.00711666668701824</c:v>
                </c:pt>
              </c:numCache>
            </c:numRef>
          </c:yVal>
          <c:smooth val="0"/>
        </c:ser>
        <c:ser>
          <c:idx val="5"/>
          <c:order val="3"/>
          <c:tx>
            <c:strRef>
              <c:f>0,024</c:f>
              <c:strCache>
                <c:ptCount val="1"/>
                <c:pt idx="0">
                  <c:v>0,024</c:v>
                </c:pt>
              </c:strCache>
            </c:strRef>
          </c:tx>
          <c:spPr>
            <a:ln w="25400" cap="rnd" cmpd="sng" algn="ctr">
              <a:solidFill>
                <a:schemeClr val="accent2">
                  <a:shade val="76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'синхр спектры 160'!$A$4:$A$274</c:f>
              <c:numCache>
                <c:formatCode>General</c:formatCode>
                <c:ptCount val="271"/>
                <c:pt idx="0">
                  <c:v>230</c:v>
                </c:pt>
                <c:pt idx="1">
                  <c:v>231</c:v>
                </c:pt>
                <c:pt idx="2">
                  <c:v>232</c:v>
                </c:pt>
                <c:pt idx="3">
                  <c:v>233</c:v>
                </c:pt>
                <c:pt idx="4">
                  <c:v>234</c:v>
                </c:pt>
                <c:pt idx="5">
                  <c:v>235</c:v>
                </c:pt>
                <c:pt idx="6">
                  <c:v>236</c:v>
                </c:pt>
                <c:pt idx="7">
                  <c:v>237</c:v>
                </c:pt>
                <c:pt idx="8">
                  <c:v>238</c:v>
                </c:pt>
                <c:pt idx="9">
                  <c:v>239</c:v>
                </c:pt>
                <c:pt idx="10">
                  <c:v>240</c:v>
                </c:pt>
                <c:pt idx="11">
                  <c:v>241</c:v>
                </c:pt>
                <c:pt idx="12">
                  <c:v>242</c:v>
                </c:pt>
                <c:pt idx="13">
                  <c:v>243</c:v>
                </c:pt>
                <c:pt idx="14">
                  <c:v>244</c:v>
                </c:pt>
                <c:pt idx="15">
                  <c:v>245</c:v>
                </c:pt>
                <c:pt idx="16">
                  <c:v>246</c:v>
                </c:pt>
                <c:pt idx="17">
                  <c:v>247</c:v>
                </c:pt>
                <c:pt idx="18">
                  <c:v>248</c:v>
                </c:pt>
                <c:pt idx="19">
                  <c:v>249</c:v>
                </c:pt>
                <c:pt idx="20">
                  <c:v>250</c:v>
                </c:pt>
                <c:pt idx="21">
                  <c:v>251</c:v>
                </c:pt>
                <c:pt idx="22">
                  <c:v>252</c:v>
                </c:pt>
                <c:pt idx="23">
                  <c:v>253</c:v>
                </c:pt>
                <c:pt idx="24">
                  <c:v>254</c:v>
                </c:pt>
                <c:pt idx="25">
                  <c:v>255</c:v>
                </c:pt>
                <c:pt idx="26">
                  <c:v>256</c:v>
                </c:pt>
                <c:pt idx="27">
                  <c:v>257</c:v>
                </c:pt>
                <c:pt idx="28">
                  <c:v>258</c:v>
                </c:pt>
                <c:pt idx="29">
                  <c:v>259</c:v>
                </c:pt>
                <c:pt idx="30">
                  <c:v>260</c:v>
                </c:pt>
                <c:pt idx="31">
                  <c:v>261</c:v>
                </c:pt>
                <c:pt idx="32">
                  <c:v>262</c:v>
                </c:pt>
                <c:pt idx="33">
                  <c:v>263</c:v>
                </c:pt>
                <c:pt idx="34">
                  <c:v>264</c:v>
                </c:pt>
                <c:pt idx="35">
                  <c:v>265</c:v>
                </c:pt>
                <c:pt idx="36">
                  <c:v>266</c:v>
                </c:pt>
                <c:pt idx="37">
                  <c:v>267</c:v>
                </c:pt>
                <c:pt idx="38">
                  <c:v>268</c:v>
                </c:pt>
                <c:pt idx="39">
                  <c:v>269</c:v>
                </c:pt>
                <c:pt idx="40">
                  <c:v>270</c:v>
                </c:pt>
                <c:pt idx="41">
                  <c:v>271</c:v>
                </c:pt>
                <c:pt idx="42">
                  <c:v>272</c:v>
                </c:pt>
                <c:pt idx="43">
                  <c:v>273</c:v>
                </c:pt>
                <c:pt idx="44">
                  <c:v>274</c:v>
                </c:pt>
                <c:pt idx="45">
                  <c:v>275</c:v>
                </c:pt>
                <c:pt idx="46">
                  <c:v>276</c:v>
                </c:pt>
                <c:pt idx="47">
                  <c:v>277</c:v>
                </c:pt>
                <c:pt idx="48">
                  <c:v>278</c:v>
                </c:pt>
                <c:pt idx="49">
                  <c:v>279</c:v>
                </c:pt>
                <c:pt idx="50">
                  <c:v>280</c:v>
                </c:pt>
                <c:pt idx="51">
                  <c:v>281</c:v>
                </c:pt>
                <c:pt idx="52">
                  <c:v>282</c:v>
                </c:pt>
                <c:pt idx="53">
                  <c:v>283</c:v>
                </c:pt>
                <c:pt idx="54">
                  <c:v>284</c:v>
                </c:pt>
                <c:pt idx="55">
                  <c:v>285</c:v>
                </c:pt>
                <c:pt idx="56">
                  <c:v>286</c:v>
                </c:pt>
                <c:pt idx="57">
                  <c:v>287</c:v>
                </c:pt>
                <c:pt idx="58">
                  <c:v>288</c:v>
                </c:pt>
                <c:pt idx="59">
                  <c:v>289</c:v>
                </c:pt>
                <c:pt idx="60">
                  <c:v>290</c:v>
                </c:pt>
                <c:pt idx="61">
                  <c:v>291</c:v>
                </c:pt>
                <c:pt idx="62">
                  <c:v>292</c:v>
                </c:pt>
                <c:pt idx="63">
                  <c:v>293</c:v>
                </c:pt>
                <c:pt idx="64">
                  <c:v>294</c:v>
                </c:pt>
                <c:pt idx="65">
                  <c:v>295</c:v>
                </c:pt>
                <c:pt idx="66">
                  <c:v>296</c:v>
                </c:pt>
                <c:pt idx="67">
                  <c:v>297</c:v>
                </c:pt>
                <c:pt idx="68">
                  <c:v>298</c:v>
                </c:pt>
                <c:pt idx="69">
                  <c:v>299</c:v>
                </c:pt>
                <c:pt idx="70">
                  <c:v>300</c:v>
                </c:pt>
                <c:pt idx="71">
                  <c:v>301</c:v>
                </c:pt>
                <c:pt idx="72">
                  <c:v>302</c:v>
                </c:pt>
                <c:pt idx="73">
                  <c:v>303</c:v>
                </c:pt>
                <c:pt idx="74">
                  <c:v>304</c:v>
                </c:pt>
                <c:pt idx="75">
                  <c:v>305</c:v>
                </c:pt>
                <c:pt idx="76">
                  <c:v>306</c:v>
                </c:pt>
                <c:pt idx="77">
                  <c:v>307</c:v>
                </c:pt>
                <c:pt idx="78">
                  <c:v>308</c:v>
                </c:pt>
                <c:pt idx="79">
                  <c:v>309</c:v>
                </c:pt>
                <c:pt idx="80">
                  <c:v>310</c:v>
                </c:pt>
                <c:pt idx="81">
                  <c:v>311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317</c:v>
                </c:pt>
                <c:pt idx="88">
                  <c:v>318</c:v>
                </c:pt>
                <c:pt idx="89">
                  <c:v>319</c:v>
                </c:pt>
                <c:pt idx="90">
                  <c:v>320</c:v>
                </c:pt>
                <c:pt idx="91">
                  <c:v>321</c:v>
                </c:pt>
                <c:pt idx="92">
                  <c:v>322</c:v>
                </c:pt>
                <c:pt idx="93">
                  <c:v>323</c:v>
                </c:pt>
                <c:pt idx="94">
                  <c:v>324</c:v>
                </c:pt>
                <c:pt idx="95">
                  <c:v>325</c:v>
                </c:pt>
                <c:pt idx="96">
                  <c:v>326</c:v>
                </c:pt>
                <c:pt idx="97">
                  <c:v>327</c:v>
                </c:pt>
                <c:pt idx="98">
                  <c:v>328</c:v>
                </c:pt>
                <c:pt idx="99">
                  <c:v>329</c:v>
                </c:pt>
                <c:pt idx="100">
                  <c:v>330</c:v>
                </c:pt>
                <c:pt idx="101">
                  <c:v>331</c:v>
                </c:pt>
                <c:pt idx="102">
                  <c:v>332</c:v>
                </c:pt>
                <c:pt idx="103">
                  <c:v>333</c:v>
                </c:pt>
                <c:pt idx="104">
                  <c:v>334</c:v>
                </c:pt>
                <c:pt idx="105">
                  <c:v>335</c:v>
                </c:pt>
                <c:pt idx="106">
                  <c:v>336</c:v>
                </c:pt>
                <c:pt idx="107">
                  <c:v>337</c:v>
                </c:pt>
                <c:pt idx="108">
                  <c:v>338</c:v>
                </c:pt>
                <c:pt idx="109">
                  <c:v>339</c:v>
                </c:pt>
                <c:pt idx="110">
                  <c:v>340</c:v>
                </c:pt>
                <c:pt idx="111">
                  <c:v>341</c:v>
                </c:pt>
                <c:pt idx="112">
                  <c:v>342</c:v>
                </c:pt>
                <c:pt idx="113">
                  <c:v>343</c:v>
                </c:pt>
                <c:pt idx="114">
                  <c:v>344</c:v>
                </c:pt>
                <c:pt idx="115">
                  <c:v>345</c:v>
                </c:pt>
                <c:pt idx="116">
                  <c:v>346</c:v>
                </c:pt>
                <c:pt idx="117">
                  <c:v>347</c:v>
                </c:pt>
                <c:pt idx="118">
                  <c:v>348</c:v>
                </c:pt>
                <c:pt idx="119">
                  <c:v>349</c:v>
                </c:pt>
                <c:pt idx="120">
                  <c:v>350</c:v>
                </c:pt>
                <c:pt idx="121">
                  <c:v>351</c:v>
                </c:pt>
                <c:pt idx="122">
                  <c:v>352</c:v>
                </c:pt>
                <c:pt idx="123">
                  <c:v>353</c:v>
                </c:pt>
                <c:pt idx="124">
                  <c:v>354</c:v>
                </c:pt>
                <c:pt idx="125">
                  <c:v>355</c:v>
                </c:pt>
                <c:pt idx="126">
                  <c:v>356</c:v>
                </c:pt>
                <c:pt idx="127">
                  <c:v>357</c:v>
                </c:pt>
                <c:pt idx="128">
                  <c:v>358</c:v>
                </c:pt>
                <c:pt idx="129">
                  <c:v>359</c:v>
                </c:pt>
                <c:pt idx="130">
                  <c:v>360</c:v>
                </c:pt>
                <c:pt idx="131">
                  <c:v>361</c:v>
                </c:pt>
                <c:pt idx="132">
                  <c:v>362</c:v>
                </c:pt>
                <c:pt idx="133">
                  <c:v>363</c:v>
                </c:pt>
                <c:pt idx="134">
                  <c:v>364</c:v>
                </c:pt>
                <c:pt idx="135">
                  <c:v>365</c:v>
                </c:pt>
                <c:pt idx="136">
                  <c:v>366</c:v>
                </c:pt>
                <c:pt idx="137">
                  <c:v>367</c:v>
                </c:pt>
                <c:pt idx="138">
                  <c:v>368</c:v>
                </c:pt>
                <c:pt idx="139">
                  <c:v>369</c:v>
                </c:pt>
                <c:pt idx="140">
                  <c:v>370</c:v>
                </c:pt>
                <c:pt idx="141">
                  <c:v>371</c:v>
                </c:pt>
                <c:pt idx="142">
                  <c:v>372</c:v>
                </c:pt>
                <c:pt idx="143">
                  <c:v>373</c:v>
                </c:pt>
                <c:pt idx="144">
                  <c:v>374</c:v>
                </c:pt>
                <c:pt idx="145">
                  <c:v>375</c:v>
                </c:pt>
                <c:pt idx="146">
                  <c:v>376</c:v>
                </c:pt>
                <c:pt idx="147">
                  <c:v>377</c:v>
                </c:pt>
                <c:pt idx="148">
                  <c:v>378</c:v>
                </c:pt>
                <c:pt idx="149">
                  <c:v>379</c:v>
                </c:pt>
                <c:pt idx="150">
                  <c:v>380</c:v>
                </c:pt>
                <c:pt idx="151">
                  <c:v>381</c:v>
                </c:pt>
                <c:pt idx="152">
                  <c:v>382</c:v>
                </c:pt>
                <c:pt idx="153">
                  <c:v>383</c:v>
                </c:pt>
                <c:pt idx="154">
                  <c:v>384</c:v>
                </c:pt>
                <c:pt idx="155">
                  <c:v>385</c:v>
                </c:pt>
                <c:pt idx="156">
                  <c:v>386</c:v>
                </c:pt>
                <c:pt idx="157">
                  <c:v>387</c:v>
                </c:pt>
                <c:pt idx="158">
                  <c:v>388</c:v>
                </c:pt>
                <c:pt idx="159">
                  <c:v>389</c:v>
                </c:pt>
                <c:pt idx="160">
                  <c:v>390</c:v>
                </c:pt>
                <c:pt idx="161">
                  <c:v>391</c:v>
                </c:pt>
                <c:pt idx="162">
                  <c:v>392</c:v>
                </c:pt>
                <c:pt idx="163">
                  <c:v>393</c:v>
                </c:pt>
                <c:pt idx="164">
                  <c:v>394</c:v>
                </c:pt>
                <c:pt idx="165">
                  <c:v>395</c:v>
                </c:pt>
                <c:pt idx="166">
                  <c:v>396</c:v>
                </c:pt>
                <c:pt idx="167">
                  <c:v>397</c:v>
                </c:pt>
                <c:pt idx="168">
                  <c:v>398</c:v>
                </c:pt>
                <c:pt idx="169">
                  <c:v>399</c:v>
                </c:pt>
                <c:pt idx="170">
                  <c:v>400</c:v>
                </c:pt>
                <c:pt idx="171">
                  <c:v>401</c:v>
                </c:pt>
                <c:pt idx="172">
                  <c:v>402</c:v>
                </c:pt>
                <c:pt idx="173">
                  <c:v>403</c:v>
                </c:pt>
                <c:pt idx="174">
                  <c:v>404</c:v>
                </c:pt>
                <c:pt idx="175">
                  <c:v>405</c:v>
                </c:pt>
                <c:pt idx="176">
                  <c:v>406</c:v>
                </c:pt>
                <c:pt idx="177">
                  <c:v>407</c:v>
                </c:pt>
                <c:pt idx="178">
                  <c:v>408</c:v>
                </c:pt>
                <c:pt idx="179">
                  <c:v>409</c:v>
                </c:pt>
                <c:pt idx="180">
                  <c:v>410</c:v>
                </c:pt>
                <c:pt idx="181">
                  <c:v>411</c:v>
                </c:pt>
                <c:pt idx="182">
                  <c:v>412</c:v>
                </c:pt>
                <c:pt idx="183">
                  <c:v>413</c:v>
                </c:pt>
                <c:pt idx="184">
                  <c:v>414</c:v>
                </c:pt>
                <c:pt idx="185">
                  <c:v>415</c:v>
                </c:pt>
                <c:pt idx="186">
                  <c:v>416</c:v>
                </c:pt>
                <c:pt idx="187">
                  <c:v>417</c:v>
                </c:pt>
                <c:pt idx="188">
                  <c:v>418</c:v>
                </c:pt>
                <c:pt idx="189">
                  <c:v>419</c:v>
                </c:pt>
                <c:pt idx="190">
                  <c:v>420</c:v>
                </c:pt>
                <c:pt idx="191">
                  <c:v>421</c:v>
                </c:pt>
                <c:pt idx="192">
                  <c:v>422</c:v>
                </c:pt>
                <c:pt idx="193">
                  <c:v>423</c:v>
                </c:pt>
                <c:pt idx="194">
                  <c:v>424</c:v>
                </c:pt>
                <c:pt idx="195">
                  <c:v>425</c:v>
                </c:pt>
                <c:pt idx="196">
                  <c:v>426</c:v>
                </c:pt>
                <c:pt idx="197">
                  <c:v>427</c:v>
                </c:pt>
                <c:pt idx="198">
                  <c:v>428</c:v>
                </c:pt>
                <c:pt idx="199">
                  <c:v>429</c:v>
                </c:pt>
                <c:pt idx="200">
                  <c:v>430</c:v>
                </c:pt>
                <c:pt idx="201">
                  <c:v>431</c:v>
                </c:pt>
                <c:pt idx="202">
                  <c:v>432</c:v>
                </c:pt>
                <c:pt idx="203">
                  <c:v>433</c:v>
                </c:pt>
                <c:pt idx="204">
                  <c:v>434</c:v>
                </c:pt>
                <c:pt idx="205">
                  <c:v>435</c:v>
                </c:pt>
                <c:pt idx="206">
                  <c:v>436</c:v>
                </c:pt>
                <c:pt idx="207">
                  <c:v>437</c:v>
                </c:pt>
                <c:pt idx="208">
                  <c:v>438</c:v>
                </c:pt>
                <c:pt idx="209">
                  <c:v>439</c:v>
                </c:pt>
                <c:pt idx="210">
                  <c:v>440</c:v>
                </c:pt>
                <c:pt idx="211">
                  <c:v>441</c:v>
                </c:pt>
                <c:pt idx="212">
                  <c:v>442</c:v>
                </c:pt>
                <c:pt idx="213">
                  <c:v>443</c:v>
                </c:pt>
                <c:pt idx="214">
                  <c:v>444</c:v>
                </c:pt>
                <c:pt idx="215">
                  <c:v>445</c:v>
                </c:pt>
                <c:pt idx="216">
                  <c:v>446</c:v>
                </c:pt>
                <c:pt idx="217">
                  <c:v>447</c:v>
                </c:pt>
                <c:pt idx="218">
                  <c:v>448</c:v>
                </c:pt>
                <c:pt idx="219">
                  <c:v>449</c:v>
                </c:pt>
                <c:pt idx="220">
                  <c:v>450</c:v>
                </c:pt>
                <c:pt idx="221">
                  <c:v>451</c:v>
                </c:pt>
                <c:pt idx="222">
                  <c:v>452</c:v>
                </c:pt>
                <c:pt idx="223">
                  <c:v>453</c:v>
                </c:pt>
                <c:pt idx="224">
                  <c:v>454</c:v>
                </c:pt>
                <c:pt idx="225">
                  <c:v>455</c:v>
                </c:pt>
                <c:pt idx="226">
                  <c:v>456</c:v>
                </c:pt>
                <c:pt idx="227">
                  <c:v>457</c:v>
                </c:pt>
                <c:pt idx="228">
                  <c:v>458</c:v>
                </c:pt>
                <c:pt idx="229">
                  <c:v>459</c:v>
                </c:pt>
                <c:pt idx="230">
                  <c:v>460</c:v>
                </c:pt>
                <c:pt idx="231">
                  <c:v>461</c:v>
                </c:pt>
                <c:pt idx="232">
                  <c:v>462</c:v>
                </c:pt>
                <c:pt idx="233">
                  <c:v>463</c:v>
                </c:pt>
                <c:pt idx="234">
                  <c:v>464</c:v>
                </c:pt>
                <c:pt idx="235">
                  <c:v>465</c:v>
                </c:pt>
                <c:pt idx="236">
                  <c:v>466</c:v>
                </c:pt>
                <c:pt idx="237">
                  <c:v>467</c:v>
                </c:pt>
                <c:pt idx="238">
                  <c:v>468</c:v>
                </c:pt>
                <c:pt idx="239">
                  <c:v>469</c:v>
                </c:pt>
                <c:pt idx="240">
                  <c:v>470</c:v>
                </c:pt>
                <c:pt idx="241">
                  <c:v>471</c:v>
                </c:pt>
                <c:pt idx="242">
                  <c:v>472</c:v>
                </c:pt>
                <c:pt idx="243">
                  <c:v>473</c:v>
                </c:pt>
                <c:pt idx="244">
                  <c:v>474</c:v>
                </c:pt>
                <c:pt idx="245">
                  <c:v>475</c:v>
                </c:pt>
                <c:pt idx="246">
                  <c:v>476</c:v>
                </c:pt>
                <c:pt idx="247">
                  <c:v>477</c:v>
                </c:pt>
                <c:pt idx="248">
                  <c:v>478</c:v>
                </c:pt>
                <c:pt idx="249">
                  <c:v>479</c:v>
                </c:pt>
                <c:pt idx="250">
                  <c:v>480</c:v>
                </c:pt>
                <c:pt idx="251">
                  <c:v>481</c:v>
                </c:pt>
                <c:pt idx="252">
                  <c:v>482</c:v>
                </c:pt>
                <c:pt idx="253">
                  <c:v>483</c:v>
                </c:pt>
                <c:pt idx="254">
                  <c:v>484</c:v>
                </c:pt>
                <c:pt idx="255">
                  <c:v>485</c:v>
                </c:pt>
                <c:pt idx="256">
                  <c:v>486</c:v>
                </c:pt>
                <c:pt idx="257">
                  <c:v>487</c:v>
                </c:pt>
                <c:pt idx="258">
                  <c:v>488</c:v>
                </c:pt>
                <c:pt idx="259">
                  <c:v>489</c:v>
                </c:pt>
                <c:pt idx="260">
                  <c:v>490</c:v>
                </c:pt>
                <c:pt idx="261">
                  <c:v>491</c:v>
                </c:pt>
                <c:pt idx="262">
                  <c:v>492</c:v>
                </c:pt>
                <c:pt idx="263">
                  <c:v>493</c:v>
                </c:pt>
                <c:pt idx="264">
                  <c:v>494</c:v>
                </c:pt>
                <c:pt idx="265">
                  <c:v>495</c:v>
                </c:pt>
                <c:pt idx="266">
                  <c:v>496</c:v>
                </c:pt>
                <c:pt idx="267">
                  <c:v>497</c:v>
                </c:pt>
                <c:pt idx="268">
                  <c:v>498</c:v>
                </c:pt>
                <c:pt idx="269">
                  <c:v>499</c:v>
                </c:pt>
                <c:pt idx="270">
                  <c:v>500</c:v>
                </c:pt>
              </c:numCache>
            </c:numRef>
          </c:xVal>
          <c:yVal>
            <c:numRef>
              <c:f>'синхр спектры 160'!$AS$4:$AS$274</c:f>
              <c:numCache>
                <c:formatCode>0.000</c:formatCode>
                <c:ptCount val="271"/>
                <c:pt idx="0">
                  <c:v>-0.243829287729273</c:v>
                </c:pt>
                <c:pt idx="1">
                  <c:v>0.296100869318731</c:v>
                </c:pt>
                <c:pt idx="2">
                  <c:v>0.524726069429393</c:v>
                </c:pt>
                <c:pt idx="3">
                  <c:v>0.0922308124081002</c:v>
                </c:pt>
                <c:pt idx="4">
                  <c:v>0.322810629017528</c:v>
                </c:pt>
                <c:pt idx="5">
                  <c:v>0.391224692687425</c:v>
                </c:pt>
                <c:pt idx="6">
                  <c:v>0.631643231768806</c:v>
                </c:pt>
                <c:pt idx="7">
                  <c:v>1.74880621226564</c:v>
                </c:pt>
                <c:pt idx="8">
                  <c:v>1.81296340285176</c:v>
                </c:pt>
                <c:pt idx="9">
                  <c:v>2.08367353489913</c:v>
                </c:pt>
                <c:pt idx="10">
                  <c:v>0.696546323629449</c:v>
                </c:pt>
                <c:pt idx="11">
                  <c:v>0.51946040944313</c:v>
                </c:pt>
                <c:pt idx="12">
                  <c:v>0.155057639549467</c:v>
                </c:pt>
                <c:pt idx="13">
                  <c:v>0.390809892393599</c:v>
                </c:pt>
                <c:pt idx="14">
                  <c:v>0.610621350872574</c:v>
                </c:pt>
                <c:pt idx="15">
                  <c:v>0.706779285016154</c:v>
                </c:pt>
                <c:pt idx="16">
                  <c:v>0.669422343547279</c:v>
                </c:pt>
                <c:pt idx="17">
                  <c:v>0.676635975674782</c:v>
                </c:pt>
                <c:pt idx="18">
                  <c:v>0.772481463069526</c:v>
                </c:pt>
                <c:pt idx="19">
                  <c:v>0.816775136074436</c:v>
                </c:pt>
                <c:pt idx="20">
                  <c:v>0.650167319618917</c:v>
                </c:pt>
                <c:pt idx="21">
                  <c:v>0.539658902079677</c:v>
                </c:pt>
                <c:pt idx="22">
                  <c:v>0.448937680414154</c:v>
                </c:pt>
                <c:pt idx="23">
                  <c:v>0.469333389433717</c:v>
                </c:pt>
                <c:pt idx="24">
                  <c:v>0.517597356908087</c:v>
                </c:pt>
                <c:pt idx="25">
                  <c:v>0.599112716901982</c:v>
                </c:pt>
                <c:pt idx="26">
                  <c:v>0.653452361234069</c:v>
                </c:pt>
                <c:pt idx="27">
                  <c:v>0.716190899472131</c:v>
                </c:pt>
                <c:pt idx="28">
                  <c:v>0.832964990701875</c:v>
                </c:pt>
                <c:pt idx="29">
                  <c:v>0.910155009700069</c:v>
                </c:pt>
                <c:pt idx="30">
                  <c:v>0.93906586708133</c:v>
                </c:pt>
                <c:pt idx="31">
                  <c:v>0.9852228505673</c:v>
                </c:pt>
                <c:pt idx="32">
                  <c:v>1.04090665429673</c:v>
                </c:pt>
                <c:pt idx="33">
                  <c:v>1.09020271052176</c:v>
                </c:pt>
                <c:pt idx="34">
                  <c:v>1.14566597137424</c:v>
                </c:pt>
                <c:pt idx="35">
                  <c:v>1.25653152685008</c:v>
                </c:pt>
                <c:pt idx="36">
                  <c:v>1.33445596229108</c:v>
                </c:pt>
                <c:pt idx="37">
                  <c:v>1.34441824666997</c:v>
                </c:pt>
                <c:pt idx="38">
                  <c:v>1.31044895910224</c:v>
                </c:pt>
                <c:pt idx="39">
                  <c:v>1.35011382468391</c:v>
                </c:pt>
                <c:pt idx="40">
                  <c:v>1.40146604322801</c:v>
                </c:pt>
                <c:pt idx="41">
                  <c:v>1.44957953528836</c:v>
                </c:pt>
                <c:pt idx="42">
                  <c:v>1.43685387173675</c:v>
                </c:pt>
                <c:pt idx="43">
                  <c:v>1.50633946296522</c:v>
                </c:pt>
                <c:pt idx="44">
                  <c:v>1.55878761332265</c:v>
                </c:pt>
                <c:pt idx="45">
                  <c:v>1.64309928951385</c:v>
                </c:pt>
                <c:pt idx="46">
                  <c:v>1.63174729786817</c:v>
                </c:pt>
                <c:pt idx="47">
                  <c:v>1.61436579758071</c:v>
                </c:pt>
                <c:pt idx="48">
                  <c:v>1.56398035283777</c:v>
                </c:pt>
                <c:pt idx="49">
                  <c:v>1.51144149004554</c:v>
                </c:pt>
                <c:pt idx="50">
                  <c:v>1.44136293502887</c:v>
                </c:pt>
                <c:pt idx="51">
                  <c:v>1.34511607357857</c:v>
                </c:pt>
                <c:pt idx="52">
                  <c:v>1.24851797863085</c:v>
                </c:pt>
                <c:pt idx="53">
                  <c:v>1.16029463677148</c:v>
                </c:pt>
                <c:pt idx="54">
                  <c:v>1.09246544425958</c:v>
                </c:pt>
                <c:pt idx="55">
                  <c:v>1.01814214310209</c:v>
                </c:pt>
                <c:pt idx="56">
                  <c:v>0.944966536280496</c:v>
                </c:pt>
                <c:pt idx="57">
                  <c:v>0.837790489532931</c:v>
                </c:pt>
                <c:pt idx="58">
                  <c:v>0.784184960991122</c:v>
                </c:pt>
                <c:pt idx="59">
                  <c:v>0.702028824177669</c:v>
                </c:pt>
                <c:pt idx="60">
                  <c:v>0.674782319910199</c:v>
                </c:pt>
                <c:pt idx="61">
                  <c:v>0.57429796554097</c:v>
                </c:pt>
                <c:pt idx="62">
                  <c:v>0.528973150992139</c:v>
                </c:pt>
                <c:pt idx="63">
                  <c:v>0.439340567237783</c:v>
                </c:pt>
                <c:pt idx="64">
                  <c:v>0.407915451885065</c:v>
                </c:pt>
                <c:pt idx="65">
                  <c:v>0.352495600770816</c:v>
                </c:pt>
                <c:pt idx="66">
                  <c:v>0.338925649211377</c:v>
                </c:pt>
                <c:pt idx="67">
                  <c:v>0.301877466903254</c:v>
                </c:pt>
                <c:pt idx="68">
                  <c:v>0.305448276964563</c:v>
                </c:pt>
                <c:pt idx="69">
                  <c:v>0.296604318346944</c:v>
                </c:pt>
                <c:pt idx="70">
                  <c:v>0.307233375538681</c:v>
                </c:pt>
                <c:pt idx="71">
                  <c:v>0.29637567843242</c:v>
                </c:pt>
                <c:pt idx="72">
                  <c:v>0.291734944561042</c:v>
                </c:pt>
                <c:pt idx="73">
                  <c:v>0.283250398649164</c:v>
                </c:pt>
                <c:pt idx="74">
                  <c:v>0.277611068929507</c:v>
                </c:pt>
                <c:pt idx="75">
                  <c:v>0.26390879849144</c:v>
                </c:pt>
                <c:pt idx="76">
                  <c:v>0.269207092369432</c:v>
                </c:pt>
                <c:pt idx="77">
                  <c:v>0.270566191186497</c:v>
                </c:pt>
                <c:pt idx="78">
                  <c:v>0.271644503754865</c:v>
                </c:pt>
                <c:pt idx="79">
                  <c:v>0.269583283010252</c:v>
                </c:pt>
                <c:pt idx="80">
                  <c:v>0.264309480819914</c:v>
                </c:pt>
                <c:pt idx="81">
                  <c:v>0.276049757854435</c:v>
                </c:pt>
                <c:pt idx="82">
                  <c:v>0.26265268597395</c:v>
                </c:pt>
                <c:pt idx="83">
                  <c:v>0.267582797082093</c:v>
                </c:pt>
                <c:pt idx="84">
                  <c:v>0.26512185715485</c:v>
                </c:pt>
                <c:pt idx="85">
                  <c:v>0.261098214756163</c:v>
                </c:pt>
                <c:pt idx="86">
                  <c:v>0.249522036098603</c:v>
                </c:pt>
                <c:pt idx="87">
                  <c:v>0.231911883783612</c:v>
                </c:pt>
                <c:pt idx="88">
                  <c:v>0.23296966165382</c:v>
                </c:pt>
                <c:pt idx="89">
                  <c:v>0.236008455795111</c:v>
                </c:pt>
                <c:pt idx="90">
                  <c:v>0.24145128654761</c:v>
                </c:pt>
                <c:pt idx="91">
                  <c:v>0.240312825884658</c:v>
                </c:pt>
                <c:pt idx="92">
                  <c:v>0.233578413905213</c:v>
                </c:pt>
                <c:pt idx="93">
                  <c:v>0.222156560085477</c:v>
                </c:pt>
                <c:pt idx="94">
                  <c:v>0.203971832019385</c:v>
                </c:pt>
                <c:pt idx="95">
                  <c:v>0.182067237864103</c:v>
                </c:pt>
                <c:pt idx="96">
                  <c:v>0.179836910782518</c:v>
                </c:pt>
                <c:pt idx="97">
                  <c:v>0.1884166782518</c:v>
                </c:pt>
                <c:pt idx="98">
                  <c:v>0.19003296372968</c:v>
                </c:pt>
                <c:pt idx="99">
                  <c:v>0.182880393211478</c:v>
                </c:pt>
                <c:pt idx="100">
                  <c:v>0.173581907877331</c:v>
                </c:pt>
                <c:pt idx="101">
                  <c:v>0.171074566876542</c:v>
                </c:pt>
                <c:pt idx="102">
                  <c:v>0.148966251581063</c:v>
                </c:pt>
                <c:pt idx="103">
                  <c:v>0.133570156149991</c:v>
                </c:pt>
                <c:pt idx="104">
                  <c:v>0.11799940066397</c:v>
                </c:pt>
                <c:pt idx="105">
                  <c:v>0.120087732692259</c:v>
                </c:pt>
                <c:pt idx="106">
                  <c:v>0.11293207729782</c:v>
                </c:pt>
                <c:pt idx="107">
                  <c:v>0.0997782717431123</c:v>
                </c:pt>
                <c:pt idx="108">
                  <c:v>0.0841250577488616</c:v>
                </c:pt>
                <c:pt idx="109">
                  <c:v>0.0720627424533822</c:v>
                </c:pt>
                <c:pt idx="110">
                  <c:v>0.073625022279885</c:v>
                </c:pt>
                <c:pt idx="111">
                  <c:v>0.0723019265409958</c:v>
                </c:pt>
                <c:pt idx="112">
                  <c:v>0.0651988441272991</c:v>
                </c:pt>
                <c:pt idx="113">
                  <c:v>0.0420717505215091</c:v>
                </c:pt>
                <c:pt idx="114">
                  <c:v>0.0255788689740263</c:v>
                </c:pt>
                <c:pt idx="115">
                  <c:v>0.0151901729883742</c:v>
                </c:pt>
                <c:pt idx="116">
                  <c:v>0.0226452516408456</c:v>
                </c:pt>
                <c:pt idx="117">
                  <c:v>0.0362371809458394</c:v>
                </c:pt>
                <c:pt idx="118">
                  <c:v>0.040098645850823</c:v>
                </c:pt>
                <c:pt idx="119">
                  <c:v>0.044930996612735</c:v>
                </c:pt>
                <c:pt idx="120">
                  <c:v>0.0350047688315653</c:v>
                </c:pt>
                <c:pt idx="121">
                  <c:v>0.0327801074779313</c:v>
                </c:pt>
                <c:pt idx="122">
                  <c:v>0.0228555646874761</c:v>
                </c:pt>
                <c:pt idx="123">
                  <c:v>0.0181719261365082</c:v>
                </c:pt>
                <c:pt idx="124">
                  <c:v>0.0188002007301127</c:v>
                </c:pt>
                <c:pt idx="125">
                  <c:v>0.016353467034267</c:v>
                </c:pt>
                <c:pt idx="126">
                  <c:v>0.0111945278981913</c:v>
                </c:pt>
                <c:pt idx="127">
                  <c:v>-0.00360619539672846</c:v>
                </c:pt>
                <c:pt idx="128">
                  <c:v>-0.00530273005164211</c:v>
                </c:pt>
                <c:pt idx="129">
                  <c:v>-0.00420190545549362</c:v>
                </c:pt>
                <c:pt idx="130">
                  <c:v>0.00546930831743367</c:v>
                </c:pt>
                <c:pt idx="131">
                  <c:v>-0.00126740286193996</c:v>
                </c:pt>
                <c:pt idx="132">
                  <c:v>-0.00328058163016104</c:v>
                </c:pt>
                <c:pt idx="133">
                  <c:v>-0.00766063983438905</c:v>
                </c:pt>
                <c:pt idx="134">
                  <c:v>-0.00434393551603957</c:v>
                </c:pt>
                <c:pt idx="135">
                  <c:v>-0.00949747925157088</c:v>
                </c:pt>
                <c:pt idx="136">
                  <c:v>-0.0124214263909028</c:v>
                </c:pt>
                <c:pt idx="137">
                  <c:v>-0.0174829161884047</c:v>
                </c:pt>
                <c:pt idx="138">
                  <c:v>-0.0128059058981403</c:v>
                </c:pt>
                <c:pt idx="139">
                  <c:v>-0.00456099701976645</c:v>
                </c:pt>
                <c:pt idx="140">
                  <c:v>0.00146129562695566</c:v>
                </c:pt>
                <c:pt idx="141">
                  <c:v>-0.00258293525401307</c:v>
                </c:pt>
                <c:pt idx="142">
                  <c:v>-0.0118697760779974</c:v>
                </c:pt>
                <c:pt idx="143">
                  <c:v>-0.0167387221399679</c:v>
                </c:pt>
                <c:pt idx="144">
                  <c:v>-0.0112104472601694</c:v>
                </c:pt>
                <c:pt idx="145">
                  <c:v>-0.0102005409982446</c:v>
                </c:pt>
                <c:pt idx="146">
                  <c:v>-0.00762990361367627</c:v>
                </c:pt>
                <c:pt idx="147">
                  <c:v>-0.0155381714136712</c:v>
                </c:pt>
                <c:pt idx="148">
                  <c:v>-0.018477888266046</c:v>
                </c:pt>
                <c:pt idx="149">
                  <c:v>-0.0242397972550815</c:v>
                </c:pt>
                <c:pt idx="150">
                  <c:v>-0.0210845930028747</c:v>
                </c:pt>
                <c:pt idx="151">
                  <c:v>-0.0176730055763311</c:v>
                </c:pt>
                <c:pt idx="152">
                  <c:v>-0.0119041181586914</c:v>
                </c:pt>
                <c:pt idx="153">
                  <c:v>-0.0117010289730087</c:v>
                </c:pt>
                <c:pt idx="154">
                  <c:v>-0.0102533255781118</c:v>
                </c:pt>
                <c:pt idx="155">
                  <c:v>-0.0103144003396169</c:v>
                </c:pt>
                <c:pt idx="156">
                  <c:v>-0.0119066090119311</c:v>
                </c:pt>
                <c:pt idx="157">
                  <c:v>-0.0119660189905619</c:v>
                </c:pt>
                <c:pt idx="158">
                  <c:v>-0.0135117940687883</c:v>
                </c:pt>
                <c:pt idx="159">
                  <c:v>-0.00889507319316186</c:v>
                </c:pt>
                <c:pt idx="160">
                  <c:v>-0.00941062673560761</c:v>
                </c:pt>
                <c:pt idx="161">
                  <c:v>-0.00732252912818945</c:v>
                </c:pt>
                <c:pt idx="162">
                  <c:v>-0.01190116908596</c:v>
                </c:pt>
                <c:pt idx="163">
                  <c:v>-0.0112277780838994</c:v>
                </c:pt>
                <c:pt idx="164">
                  <c:v>-0.0111756389618154</c:v>
                </c:pt>
                <c:pt idx="165">
                  <c:v>-0.00424627047622682</c:v>
                </c:pt>
                <c:pt idx="166">
                  <c:v>-0.00264017363835253</c:v>
                </c:pt>
                <c:pt idx="167">
                  <c:v>-0.000148702971329712</c:v>
                </c:pt>
                <c:pt idx="168">
                  <c:v>-0.00393592696965071</c:v>
                </c:pt>
                <c:pt idx="169">
                  <c:v>-0.00552311433513954</c:v>
                </c:pt>
                <c:pt idx="170">
                  <c:v>-0.00799583763005927</c:v>
                </c:pt>
                <c:pt idx="171">
                  <c:v>-0.0083769902096212</c:v>
                </c:pt>
                <c:pt idx="172">
                  <c:v>-0.00652262249357653</c:v>
                </c:pt>
                <c:pt idx="173">
                  <c:v>-0.00379470888727773</c:v>
                </c:pt>
                <c:pt idx="174">
                  <c:v>-0.00100970534737592</c:v>
                </c:pt>
                <c:pt idx="175">
                  <c:v>3.79264964766451e-5</c:v>
                </c:pt>
                <c:pt idx="176">
                  <c:v>0.00034662177745555</c:v>
                </c:pt>
                <c:pt idx="177">
                  <c:v>-0.000154220717901749</c:v>
                </c:pt>
                <c:pt idx="178">
                  <c:v>-0.000973445925869384</c:v>
                </c:pt>
                <c:pt idx="179">
                  <c:v>-0.00167296652929355</c:v>
                </c:pt>
                <c:pt idx="180">
                  <c:v>-0.00528726467348444</c:v>
                </c:pt>
                <c:pt idx="181">
                  <c:v>-0.0084197143414994</c:v>
                </c:pt>
                <c:pt idx="182">
                  <c:v>-0.011626137974764</c:v>
                </c:pt>
                <c:pt idx="183">
                  <c:v>-0.0101593402045333</c:v>
                </c:pt>
                <c:pt idx="184">
                  <c:v>-0.00894920185199317</c:v>
                </c:pt>
                <c:pt idx="185">
                  <c:v>-0.00581389480271693</c:v>
                </c:pt>
                <c:pt idx="186">
                  <c:v>-0.00437063203846447</c:v>
                </c:pt>
                <c:pt idx="187">
                  <c:v>-0.000674037267546869</c:v>
                </c:pt>
                <c:pt idx="188">
                  <c:v>0.000508044398229414</c:v>
                </c:pt>
                <c:pt idx="189">
                  <c:v>0.00307566183952785</c:v>
                </c:pt>
                <c:pt idx="190">
                  <c:v>3.47196036531161e-5</c:v>
                </c:pt>
                <c:pt idx="191">
                  <c:v>-0.00158501917118217</c:v>
                </c:pt>
                <c:pt idx="192">
                  <c:v>-0.00749836650385407</c:v>
                </c:pt>
                <c:pt idx="193">
                  <c:v>-0.00776502438245694</c:v>
                </c:pt>
                <c:pt idx="194">
                  <c:v>-0.00919308458749905</c:v>
                </c:pt>
                <c:pt idx="195">
                  <c:v>-0.00658008702841589</c:v>
                </c:pt>
                <c:pt idx="196">
                  <c:v>-0.00545814769518431</c:v>
                </c:pt>
                <c:pt idx="197">
                  <c:v>-0.00472567825943168</c:v>
                </c:pt>
                <c:pt idx="198">
                  <c:v>-0.00464633598412577</c:v>
                </c:pt>
                <c:pt idx="199">
                  <c:v>-0.00275897471062606</c:v>
                </c:pt>
                <c:pt idx="200">
                  <c:v>-0.0013996935638149</c:v>
                </c:pt>
                <c:pt idx="201">
                  <c:v>-0.00025107183469434</c:v>
                </c:pt>
                <c:pt idx="202">
                  <c:v>-0.000951214167239055</c:v>
                </c:pt>
                <c:pt idx="203">
                  <c:v>0.000551222637309522</c:v>
                </c:pt>
                <c:pt idx="204">
                  <c:v>0.000246625733292628</c:v>
                </c:pt>
                <c:pt idx="205">
                  <c:v>0.000572328974280695</c:v>
                </c:pt>
                <c:pt idx="206">
                  <c:v>-0.000665272987102193</c:v>
                </c:pt>
                <c:pt idx="207">
                  <c:v>-0.000149177072680549</c:v>
                </c:pt>
                <c:pt idx="208">
                  <c:v>0.000619823696863316</c:v>
                </c:pt>
                <c:pt idx="209">
                  <c:v>0.000476180528632124</c:v>
                </c:pt>
                <c:pt idx="210">
                  <c:v>0.000306423679055687</c:v>
                </c:pt>
                <c:pt idx="211">
                  <c:v>-0.00344990373196978</c:v>
                </c:pt>
                <c:pt idx="212">
                  <c:v>-0.00392866165890763</c:v>
                </c:pt>
                <c:pt idx="213">
                  <c:v>-0.00485957203312218</c:v>
                </c:pt>
                <c:pt idx="214">
                  <c:v>-0.00213635799562441</c:v>
                </c:pt>
                <c:pt idx="215">
                  <c:v>-0.00330957203312218</c:v>
                </c:pt>
                <c:pt idx="216">
                  <c:v>-0.00295281793228013</c:v>
                </c:pt>
                <c:pt idx="217">
                  <c:v>-0.00343789377114655</c:v>
                </c:pt>
                <c:pt idx="218">
                  <c:v>-0.00189884933221399</c:v>
                </c:pt>
                <c:pt idx="219">
                  <c:v>-0.00264588763641914</c:v>
                </c:pt>
                <c:pt idx="220">
                  <c:v>-0.00276489605815462</c:v>
                </c:pt>
                <c:pt idx="221">
                  <c:v>-0.00327461154697397</c:v>
                </c:pt>
                <c:pt idx="222">
                  <c:v>-0.0046746538311837</c:v>
                </c:pt>
                <c:pt idx="223">
                  <c:v>-0.00660586663741128</c:v>
                </c:pt>
                <c:pt idx="224">
                  <c:v>-0.0044575058256379</c:v>
                </c:pt>
                <c:pt idx="225">
                  <c:v>-0.00263160908443359</c:v>
                </c:pt>
                <c:pt idx="226">
                  <c:v>-0.00105411574702994</c:v>
                </c:pt>
                <c:pt idx="227">
                  <c:v>-1.12760004070296e-5</c:v>
                </c:pt>
                <c:pt idx="228">
                  <c:v>0.00124855363148389</c:v>
                </c:pt>
                <c:pt idx="229">
                  <c:v>0.00375465812154977</c:v>
                </c:pt>
                <c:pt idx="230">
                  <c:v>0.00048232549924954</c:v>
                </c:pt>
                <c:pt idx="231">
                  <c:v>-0.00052411941921697</c:v>
                </c:pt>
                <c:pt idx="232">
                  <c:v>-0.0023546211783561</c:v>
                </c:pt>
                <c:pt idx="233">
                  <c:v>-0.000429553145590063</c:v>
                </c:pt>
                <c:pt idx="234">
                  <c:v>0.000889737038591671</c:v>
                </c:pt>
                <c:pt idx="235">
                  <c:v>0.00220090358060495</c:v>
                </c:pt>
                <c:pt idx="236">
                  <c:v>0.00251641576229362</c:v>
                </c:pt>
                <c:pt idx="237">
                  <c:v>0.00241919820651759</c:v>
                </c:pt>
                <c:pt idx="238">
                  <c:v>0.00231598003510647</c:v>
                </c:pt>
                <c:pt idx="239">
                  <c:v>0.000778164651860898</c:v>
                </c:pt>
                <c:pt idx="240">
                  <c:v>0.00104107931389758</c:v>
                </c:pt>
                <c:pt idx="241">
                  <c:v>-0.00152049415019461</c:v>
                </c:pt>
                <c:pt idx="242">
                  <c:v>-0.00361434783764532</c:v>
                </c:pt>
                <c:pt idx="243">
                  <c:v>-0.00557788867053347</c:v>
                </c:pt>
                <c:pt idx="244">
                  <c:v>-0.00215651407184105</c:v>
                </c:pt>
                <c:pt idx="245">
                  <c:v>0.00216777151670101</c:v>
                </c:pt>
                <c:pt idx="246">
                  <c:v>0.00356115653794297</c:v>
                </c:pt>
                <c:pt idx="247">
                  <c:v>0.00240268373782086</c:v>
                </c:pt>
                <c:pt idx="248">
                  <c:v>0.000271010841028773</c:v>
                </c:pt>
                <c:pt idx="249">
                  <c:v>0.00121152256099112</c:v>
                </c:pt>
                <c:pt idx="250">
                  <c:v>0.00288378838179552</c:v>
                </c:pt>
                <c:pt idx="251">
                  <c:v>0.00554965601007403</c:v>
                </c:pt>
                <c:pt idx="252">
                  <c:v>0.00454806339387927</c:v>
                </c:pt>
                <c:pt idx="253">
                  <c:v>0.00383339049708718</c:v>
                </c:pt>
                <c:pt idx="254">
                  <c:v>0.00294980753389809</c:v>
                </c:pt>
                <c:pt idx="255">
                  <c:v>0.00267035817370068</c:v>
                </c:pt>
                <c:pt idx="256">
                  <c:v>0.00107507764252461</c:v>
                </c:pt>
                <c:pt idx="257">
                  <c:v>-0.00119520181129003</c:v>
                </c:pt>
                <c:pt idx="258">
                  <c:v>0.00021675069322547</c:v>
                </c:pt>
                <c:pt idx="259">
                  <c:v>-0.000487504858938156</c:v>
                </c:pt>
                <c:pt idx="260">
                  <c:v>-0.0023992171372968</c:v>
                </c:pt>
                <c:pt idx="261">
                  <c:v>-0.00535324578849627</c:v>
                </c:pt>
                <c:pt idx="262">
                  <c:v>-0.00374252906840673</c:v>
                </c:pt>
                <c:pt idx="263">
                  <c:v>-4.90441527385595e-5</c:v>
                </c:pt>
                <c:pt idx="264">
                  <c:v>0.00110418872904424</c:v>
                </c:pt>
                <c:pt idx="265">
                  <c:v>0.00269567148998957</c:v>
                </c:pt>
                <c:pt idx="266">
                  <c:v>0.00661204516522934</c:v>
                </c:pt>
                <c:pt idx="267">
                  <c:v>0.00871257619120303</c:v>
                </c:pt>
                <c:pt idx="268">
                  <c:v>0.0101206944681879</c:v>
                </c:pt>
                <c:pt idx="269">
                  <c:v>0.00876435848151823</c:v>
                </c:pt>
                <c:pt idx="270">
                  <c:v>0.0116200024192933</c:v>
                </c:pt>
              </c:numCache>
            </c:numRef>
          </c:yVal>
          <c:smooth val="0"/>
        </c:ser>
        <c:ser>
          <c:idx val="6"/>
          <c:order val="4"/>
          <c:tx>
            <c:strRef>
              <c:f>0,030</c:f>
              <c:strCache>
                <c:ptCount val="1"/>
                <c:pt idx="0">
                  <c:v>0,030</c:v>
                </c:pt>
              </c:strCache>
            </c:strRef>
          </c:tx>
          <c:spPr>
            <a:ln w="25400" cap="rnd" cmpd="sng" algn="ctr">
              <a:solidFill>
                <a:schemeClr val="accent2">
                  <a:shade val="61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'синхр спектры 160'!$A$4:$A$274</c:f>
              <c:numCache>
                <c:formatCode>General</c:formatCode>
                <c:ptCount val="271"/>
                <c:pt idx="0">
                  <c:v>230</c:v>
                </c:pt>
                <c:pt idx="1">
                  <c:v>231</c:v>
                </c:pt>
                <c:pt idx="2">
                  <c:v>232</c:v>
                </c:pt>
                <c:pt idx="3">
                  <c:v>233</c:v>
                </c:pt>
                <c:pt idx="4">
                  <c:v>234</c:v>
                </c:pt>
                <c:pt idx="5">
                  <c:v>235</c:v>
                </c:pt>
                <c:pt idx="6">
                  <c:v>236</c:v>
                </c:pt>
                <c:pt idx="7">
                  <c:v>237</c:v>
                </c:pt>
                <c:pt idx="8">
                  <c:v>238</c:v>
                </c:pt>
                <c:pt idx="9">
                  <c:v>239</c:v>
                </c:pt>
                <c:pt idx="10">
                  <c:v>240</c:v>
                </c:pt>
                <c:pt idx="11">
                  <c:v>241</c:v>
                </c:pt>
                <c:pt idx="12">
                  <c:v>242</c:v>
                </c:pt>
                <c:pt idx="13">
                  <c:v>243</c:v>
                </c:pt>
                <c:pt idx="14">
                  <c:v>244</c:v>
                </c:pt>
                <c:pt idx="15">
                  <c:v>245</c:v>
                </c:pt>
                <c:pt idx="16">
                  <c:v>246</c:v>
                </c:pt>
                <c:pt idx="17">
                  <c:v>247</c:v>
                </c:pt>
                <c:pt idx="18">
                  <c:v>248</c:v>
                </c:pt>
                <c:pt idx="19">
                  <c:v>249</c:v>
                </c:pt>
                <c:pt idx="20">
                  <c:v>250</c:v>
                </c:pt>
                <c:pt idx="21">
                  <c:v>251</c:v>
                </c:pt>
                <c:pt idx="22">
                  <c:v>252</c:v>
                </c:pt>
                <c:pt idx="23">
                  <c:v>253</c:v>
                </c:pt>
                <c:pt idx="24">
                  <c:v>254</c:v>
                </c:pt>
                <c:pt idx="25">
                  <c:v>255</c:v>
                </c:pt>
                <c:pt idx="26">
                  <c:v>256</c:v>
                </c:pt>
                <c:pt idx="27">
                  <c:v>257</c:v>
                </c:pt>
                <c:pt idx="28">
                  <c:v>258</c:v>
                </c:pt>
                <c:pt idx="29">
                  <c:v>259</c:v>
                </c:pt>
                <c:pt idx="30">
                  <c:v>260</c:v>
                </c:pt>
                <c:pt idx="31">
                  <c:v>261</c:v>
                </c:pt>
                <c:pt idx="32">
                  <c:v>262</c:v>
                </c:pt>
                <c:pt idx="33">
                  <c:v>263</c:v>
                </c:pt>
                <c:pt idx="34">
                  <c:v>264</c:v>
                </c:pt>
                <c:pt idx="35">
                  <c:v>265</c:v>
                </c:pt>
                <c:pt idx="36">
                  <c:v>266</c:v>
                </c:pt>
                <c:pt idx="37">
                  <c:v>267</c:v>
                </c:pt>
                <c:pt idx="38">
                  <c:v>268</c:v>
                </c:pt>
                <c:pt idx="39">
                  <c:v>269</c:v>
                </c:pt>
                <c:pt idx="40">
                  <c:v>270</c:v>
                </c:pt>
                <c:pt idx="41">
                  <c:v>271</c:v>
                </c:pt>
                <c:pt idx="42">
                  <c:v>272</c:v>
                </c:pt>
                <c:pt idx="43">
                  <c:v>273</c:v>
                </c:pt>
                <c:pt idx="44">
                  <c:v>274</c:v>
                </c:pt>
                <c:pt idx="45">
                  <c:v>275</c:v>
                </c:pt>
                <c:pt idx="46">
                  <c:v>276</c:v>
                </c:pt>
                <c:pt idx="47">
                  <c:v>277</c:v>
                </c:pt>
                <c:pt idx="48">
                  <c:v>278</c:v>
                </c:pt>
                <c:pt idx="49">
                  <c:v>279</c:v>
                </c:pt>
                <c:pt idx="50">
                  <c:v>280</c:v>
                </c:pt>
                <c:pt idx="51">
                  <c:v>281</c:v>
                </c:pt>
                <c:pt idx="52">
                  <c:v>282</c:v>
                </c:pt>
                <c:pt idx="53">
                  <c:v>283</c:v>
                </c:pt>
                <c:pt idx="54">
                  <c:v>284</c:v>
                </c:pt>
                <c:pt idx="55">
                  <c:v>285</c:v>
                </c:pt>
                <c:pt idx="56">
                  <c:v>286</c:v>
                </c:pt>
                <c:pt idx="57">
                  <c:v>287</c:v>
                </c:pt>
                <c:pt idx="58">
                  <c:v>288</c:v>
                </c:pt>
                <c:pt idx="59">
                  <c:v>289</c:v>
                </c:pt>
                <c:pt idx="60">
                  <c:v>290</c:v>
                </c:pt>
                <c:pt idx="61">
                  <c:v>291</c:v>
                </c:pt>
                <c:pt idx="62">
                  <c:v>292</c:v>
                </c:pt>
                <c:pt idx="63">
                  <c:v>293</c:v>
                </c:pt>
                <c:pt idx="64">
                  <c:v>294</c:v>
                </c:pt>
                <c:pt idx="65">
                  <c:v>295</c:v>
                </c:pt>
                <c:pt idx="66">
                  <c:v>296</c:v>
                </c:pt>
                <c:pt idx="67">
                  <c:v>297</c:v>
                </c:pt>
                <c:pt idx="68">
                  <c:v>298</c:v>
                </c:pt>
                <c:pt idx="69">
                  <c:v>299</c:v>
                </c:pt>
                <c:pt idx="70">
                  <c:v>300</c:v>
                </c:pt>
                <c:pt idx="71">
                  <c:v>301</c:v>
                </c:pt>
                <c:pt idx="72">
                  <c:v>302</c:v>
                </c:pt>
                <c:pt idx="73">
                  <c:v>303</c:v>
                </c:pt>
                <c:pt idx="74">
                  <c:v>304</c:v>
                </c:pt>
                <c:pt idx="75">
                  <c:v>305</c:v>
                </c:pt>
                <c:pt idx="76">
                  <c:v>306</c:v>
                </c:pt>
                <c:pt idx="77">
                  <c:v>307</c:v>
                </c:pt>
                <c:pt idx="78">
                  <c:v>308</c:v>
                </c:pt>
                <c:pt idx="79">
                  <c:v>309</c:v>
                </c:pt>
                <c:pt idx="80">
                  <c:v>310</c:v>
                </c:pt>
                <c:pt idx="81">
                  <c:v>311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317</c:v>
                </c:pt>
                <c:pt idx="88">
                  <c:v>318</c:v>
                </c:pt>
                <c:pt idx="89">
                  <c:v>319</c:v>
                </c:pt>
                <c:pt idx="90">
                  <c:v>320</c:v>
                </c:pt>
                <c:pt idx="91">
                  <c:v>321</c:v>
                </c:pt>
                <c:pt idx="92">
                  <c:v>322</c:v>
                </c:pt>
                <c:pt idx="93">
                  <c:v>323</c:v>
                </c:pt>
                <c:pt idx="94">
                  <c:v>324</c:v>
                </c:pt>
                <c:pt idx="95">
                  <c:v>325</c:v>
                </c:pt>
                <c:pt idx="96">
                  <c:v>326</c:v>
                </c:pt>
                <c:pt idx="97">
                  <c:v>327</c:v>
                </c:pt>
                <c:pt idx="98">
                  <c:v>328</c:v>
                </c:pt>
                <c:pt idx="99">
                  <c:v>329</c:v>
                </c:pt>
                <c:pt idx="100">
                  <c:v>330</c:v>
                </c:pt>
                <c:pt idx="101">
                  <c:v>331</c:v>
                </c:pt>
                <c:pt idx="102">
                  <c:v>332</c:v>
                </c:pt>
                <c:pt idx="103">
                  <c:v>333</c:v>
                </c:pt>
                <c:pt idx="104">
                  <c:v>334</c:v>
                </c:pt>
                <c:pt idx="105">
                  <c:v>335</c:v>
                </c:pt>
                <c:pt idx="106">
                  <c:v>336</c:v>
                </c:pt>
                <c:pt idx="107">
                  <c:v>337</c:v>
                </c:pt>
                <c:pt idx="108">
                  <c:v>338</c:v>
                </c:pt>
                <c:pt idx="109">
                  <c:v>339</c:v>
                </c:pt>
                <c:pt idx="110">
                  <c:v>340</c:v>
                </c:pt>
                <c:pt idx="111">
                  <c:v>341</c:v>
                </c:pt>
                <c:pt idx="112">
                  <c:v>342</c:v>
                </c:pt>
                <c:pt idx="113">
                  <c:v>343</c:v>
                </c:pt>
                <c:pt idx="114">
                  <c:v>344</c:v>
                </c:pt>
                <c:pt idx="115">
                  <c:v>345</c:v>
                </c:pt>
                <c:pt idx="116">
                  <c:v>346</c:v>
                </c:pt>
                <c:pt idx="117">
                  <c:v>347</c:v>
                </c:pt>
                <c:pt idx="118">
                  <c:v>348</c:v>
                </c:pt>
                <c:pt idx="119">
                  <c:v>349</c:v>
                </c:pt>
                <c:pt idx="120">
                  <c:v>350</c:v>
                </c:pt>
                <c:pt idx="121">
                  <c:v>351</c:v>
                </c:pt>
                <c:pt idx="122">
                  <c:v>352</c:v>
                </c:pt>
                <c:pt idx="123">
                  <c:v>353</c:v>
                </c:pt>
                <c:pt idx="124">
                  <c:v>354</c:v>
                </c:pt>
                <c:pt idx="125">
                  <c:v>355</c:v>
                </c:pt>
                <c:pt idx="126">
                  <c:v>356</c:v>
                </c:pt>
                <c:pt idx="127">
                  <c:v>357</c:v>
                </c:pt>
                <c:pt idx="128">
                  <c:v>358</c:v>
                </c:pt>
                <c:pt idx="129">
                  <c:v>359</c:v>
                </c:pt>
                <c:pt idx="130">
                  <c:v>360</c:v>
                </c:pt>
                <c:pt idx="131">
                  <c:v>361</c:v>
                </c:pt>
                <c:pt idx="132">
                  <c:v>362</c:v>
                </c:pt>
                <c:pt idx="133">
                  <c:v>363</c:v>
                </c:pt>
                <c:pt idx="134">
                  <c:v>364</c:v>
                </c:pt>
                <c:pt idx="135">
                  <c:v>365</c:v>
                </c:pt>
                <c:pt idx="136">
                  <c:v>366</c:v>
                </c:pt>
                <c:pt idx="137">
                  <c:v>367</c:v>
                </c:pt>
                <c:pt idx="138">
                  <c:v>368</c:v>
                </c:pt>
                <c:pt idx="139">
                  <c:v>369</c:v>
                </c:pt>
                <c:pt idx="140">
                  <c:v>370</c:v>
                </c:pt>
                <c:pt idx="141">
                  <c:v>371</c:v>
                </c:pt>
                <c:pt idx="142">
                  <c:v>372</c:v>
                </c:pt>
                <c:pt idx="143">
                  <c:v>373</c:v>
                </c:pt>
                <c:pt idx="144">
                  <c:v>374</c:v>
                </c:pt>
                <c:pt idx="145">
                  <c:v>375</c:v>
                </c:pt>
                <c:pt idx="146">
                  <c:v>376</c:v>
                </c:pt>
                <c:pt idx="147">
                  <c:v>377</c:v>
                </c:pt>
                <c:pt idx="148">
                  <c:v>378</c:v>
                </c:pt>
                <c:pt idx="149">
                  <c:v>379</c:v>
                </c:pt>
                <c:pt idx="150">
                  <c:v>380</c:v>
                </c:pt>
                <c:pt idx="151">
                  <c:v>381</c:v>
                </c:pt>
                <c:pt idx="152">
                  <c:v>382</c:v>
                </c:pt>
                <c:pt idx="153">
                  <c:v>383</c:v>
                </c:pt>
                <c:pt idx="154">
                  <c:v>384</c:v>
                </c:pt>
                <c:pt idx="155">
                  <c:v>385</c:v>
                </c:pt>
                <c:pt idx="156">
                  <c:v>386</c:v>
                </c:pt>
                <c:pt idx="157">
                  <c:v>387</c:v>
                </c:pt>
                <c:pt idx="158">
                  <c:v>388</c:v>
                </c:pt>
                <c:pt idx="159">
                  <c:v>389</c:v>
                </c:pt>
                <c:pt idx="160">
                  <c:v>390</c:v>
                </c:pt>
                <c:pt idx="161">
                  <c:v>391</c:v>
                </c:pt>
                <c:pt idx="162">
                  <c:v>392</c:v>
                </c:pt>
                <c:pt idx="163">
                  <c:v>393</c:v>
                </c:pt>
                <c:pt idx="164">
                  <c:v>394</c:v>
                </c:pt>
                <c:pt idx="165">
                  <c:v>395</c:v>
                </c:pt>
                <c:pt idx="166">
                  <c:v>396</c:v>
                </c:pt>
                <c:pt idx="167">
                  <c:v>397</c:v>
                </c:pt>
                <c:pt idx="168">
                  <c:v>398</c:v>
                </c:pt>
                <c:pt idx="169">
                  <c:v>399</c:v>
                </c:pt>
                <c:pt idx="170">
                  <c:v>400</c:v>
                </c:pt>
                <c:pt idx="171">
                  <c:v>401</c:v>
                </c:pt>
                <c:pt idx="172">
                  <c:v>402</c:v>
                </c:pt>
                <c:pt idx="173">
                  <c:v>403</c:v>
                </c:pt>
                <c:pt idx="174">
                  <c:v>404</c:v>
                </c:pt>
                <c:pt idx="175">
                  <c:v>405</c:v>
                </c:pt>
                <c:pt idx="176">
                  <c:v>406</c:v>
                </c:pt>
                <c:pt idx="177">
                  <c:v>407</c:v>
                </c:pt>
                <c:pt idx="178">
                  <c:v>408</c:v>
                </c:pt>
                <c:pt idx="179">
                  <c:v>409</c:v>
                </c:pt>
                <c:pt idx="180">
                  <c:v>410</c:v>
                </c:pt>
                <c:pt idx="181">
                  <c:v>411</c:v>
                </c:pt>
                <c:pt idx="182">
                  <c:v>412</c:v>
                </c:pt>
                <c:pt idx="183">
                  <c:v>413</c:v>
                </c:pt>
                <c:pt idx="184">
                  <c:v>414</c:v>
                </c:pt>
                <c:pt idx="185">
                  <c:v>415</c:v>
                </c:pt>
                <c:pt idx="186">
                  <c:v>416</c:v>
                </c:pt>
                <c:pt idx="187">
                  <c:v>417</c:v>
                </c:pt>
                <c:pt idx="188">
                  <c:v>418</c:v>
                </c:pt>
                <c:pt idx="189">
                  <c:v>419</c:v>
                </c:pt>
                <c:pt idx="190">
                  <c:v>420</c:v>
                </c:pt>
                <c:pt idx="191">
                  <c:v>421</c:v>
                </c:pt>
                <c:pt idx="192">
                  <c:v>422</c:v>
                </c:pt>
                <c:pt idx="193">
                  <c:v>423</c:v>
                </c:pt>
                <c:pt idx="194">
                  <c:v>424</c:v>
                </c:pt>
                <c:pt idx="195">
                  <c:v>425</c:v>
                </c:pt>
                <c:pt idx="196">
                  <c:v>426</c:v>
                </c:pt>
                <c:pt idx="197">
                  <c:v>427</c:v>
                </c:pt>
                <c:pt idx="198">
                  <c:v>428</c:v>
                </c:pt>
                <c:pt idx="199">
                  <c:v>429</c:v>
                </c:pt>
                <c:pt idx="200">
                  <c:v>430</c:v>
                </c:pt>
                <c:pt idx="201">
                  <c:v>431</c:v>
                </c:pt>
                <c:pt idx="202">
                  <c:v>432</c:v>
                </c:pt>
                <c:pt idx="203">
                  <c:v>433</c:v>
                </c:pt>
                <c:pt idx="204">
                  <c:v>434</c:v>
                </c:pt>
                <c:pt idx="205">
                  <c:v>435</c:v>
                </c:pt>
                <c:pt idx="206">
                  <c:v>436</c:v>
                </c:pt>
                <c:pt idx="207">
                  <c:v>437</c:v>
                </c:pt>
                <c:pt idx="208">
                  <c:v>438</c:v>
                </c:pt>
                <c:pt idx="209">
                  <c:v>439</c:v>
                </c:pt>
                <c:pt idx="210">
                  <c:v>440</c:v>
                </c:pt>
                <c:pt idx="211">
                  <c:v>441</c:v>
                </c:pt>
                <c:pt idx="212">
                  <c:v>442</c:v>
                </c:pt>
                <c:pt idx="213">
                  <c:v>443</c:v>
                </c:pt>
                <c:pt idx="214">
                  <c:v>444</c:v>
                </c:pt>
                <c:pt idx="215">
                  <c:v>445</c:v>
                </c:pt>
                <c:pt idx="216">
                  <c:v>446</c:v>
                </c:pt>
                <c:pt idx="217">
                  <c:v>447</c:v>
                </c:pt>
                <c:pt idx="218">
                  <c:v>448</c:v>
                </c:pt>
                <c:pt idx="219">
                  <c:v>449</c:v>
                </c:pt>
                <c:pt idx="220">
                  <c:v>450</c:v>
                </c:pt>
                <c:pt idx="221">
                  <c:v>451</c:v>
                </c:pt>
                <c:pt idx="222">
                  <c:v>452</c:v>
                </c:pt>
                <c:pt idx="223">
                  <c:v>453</c:v>
                </c:pt>
                <c:pt idx="224">
                  <c:v>454</c:v>
                </c:pt>
                <c:pt idx="225">
                  <c:v>455</c:v>
                </c:pt>
                <c:pt idx="226">
                  <c:v>456</c:v>
                </c:pt>
                <c:pt idx="227">
                  <c:v>457</c:v>
                </c:pt>
                <c:pt idx="228">
                  <c:v>458</c:v>
                </c:pt>
                <c:pt idx="229">
                  <c:v>459</c:v>
                </c:pt>
                <c:pt idx="230">
                  <c:v>460</c:v>
                </c:pt>
                <c:pt idx="231">
                  <c:v>461</c:v>
                </c:pt>
                <c:pt idx="232">
                  <c:v>462</c:v>
                </c:pt>
                <c:pt idx="233">
                  <c:v>463</c:v>
                </c:pt>
                <c:pt idx="234">
                  <c:v>464</c:v>
                </c:pt>
                <c:pt idx="235">
                  <c:v>465</c:v>
                </c:pt>
                <c:pt idx="236">
                  <c:v>466</c:v>
                </c:pt>
                <c:pt idx="237">
                  <c:v>467</c:v>
                </c:pt>
                <c:pt idx="238">
                  <c:v>468</c:v>
                </c:pt>
                <c:pt idx="239">
                  <c:v>469</c:v>
                </c:pt>
                <c:pt idx="240">
                  <c:v>470</c:v>
                </c:pt>
                <c:pt idx="241">
                  <c:v>471</c:v>
                </c:pt>
                <c:pt idx="242">
                  <c:v>472</c:v>
                </c:pt>
                <c:pt idx="243">
                  <c:v>473</c:v>
                </c:pt>
                <c:pt idx="244">
                  <c:v>474</c:v>
                </c:pt>
                <c:pt idx="245">
                  <c:v>475</c:v>
                </c:pt>
                <c:pt idx="246">
                  <c:v>476</c:v>
                </c:pt>
                <c:pt idx="247">
                  <c:v>477</c:v>
                </c:pt>
                <c:pt idx="248">
                  <c:v>478</c:v>
                </c:pt>
                <c:pt idx="249">
                  <c:v>479</c:v>
                </c:pt>
                <c:pt idx="250">
                  <c:v>480</c:v>
                </c:pt>
                <c:pt idx="251">
                  <c:v>481</c:v>
                </c:pt>
                <c:pt idx="252">
                  <c:v>482</c:v>
                </c:pt>
                <c:pt idx="253">
                  <c:v>483</c:v>
                </c:pt>
                <c:pt idx="254">
                  <c:v>484</c:v>
                </c:pt>
                <c:pt idx="255">
                  <c:v>485</c:v>
                </c:pt>
                <c:pt idx="256">
                  <c:v>486</c:v>
                </c:pt>
                <c:pt idx="257">
                  <c:v>487</c:v>
                </c:pt>
                <c:pt idx="258">
                  <c:v>488</c:v>
                </c:pt>
                <c:pt idx="259">
                  <c:v>489</c:v>
                </c:pt>
                <c:pt idx="260">
                  <c:v>490</c:v>
                </c:pt>
                <c:pt idx="261">
                  <c:v>491</c:v>
                </c:pt>
                <c:pt idx="262">
                  <c:v>492</c:v>
                </c:pt>
                <c:pt idx="263">
                  <c:v>493</c:v>
                </c:pt>
                <c:pt idx="264">
                  <c:v>494</c:v>
                </c:pt>
                <c:pt idx="265">
                  <c:v>495</c:v>
                </c:pt>
                <c:pt idx="266">
                  <c:v>496</c:v>
                </c:pt>
                <c:pt idx="267">
                  <c:v>497</c:v>
                </c:pt>
                <c:pt idx="268">
                  <c:v>498</c:v>
                </c:pt>
                <c:pt idx="269">
                  <c:v>499</c:v>
                </c:pt>
                <c:pt idx="270">
                  <c:v>500</c:v>
                </c:pt>
              </c:numCache>
            </c:numRef>
          </c:xVal>
          <c:yVal>
            <c:numRef>
              <c:f>'синхр спектры 160'!$AT$4:$AT$274</c:f>
              <c:numCache>
                <c:formatCode>0.000</c:formatCode>
                <c:ptCount val="271"/>
                <c:pt idx="0">
                  <c:v>0.201031372396907</c:v>
                </c:pt>
                <c:pt idx="1">
                  <c:v>2.44748100512224</c:v>
                </c:pt>
                <c:pt idx="2">
                  <c:v>0.925368950276019</c:v>
                </c:pt>
                <c:pt idx="3">
                  <c:v>0.77645530086367</c:v>
                </c:pt>
                <c:pt idx="4">
                  <c:v>0.772169505669185</c:v>
                </c:pt>
                <c:pt idx="5">
                  <c:v>0.629702692079422</c:v>
                </c:pt>
                <c:pt idx="6">
                  <c:v>0.795138086906306</c:v>
                </c:pt>
                <c:pt idx="7">
                  <c:v>0.442646456527767</c:v>
                </c:pt>
                <c:pt idx="8">
                  <c:v>0.323463894652624</c:v>
                </c:pt>
                <c:pt idx="9">
                  <c:v>0.244012550394312</c:v>
                </c:pt>
                <c:pt idx="10">
                  <c:v>0.278769000250579</c:v>
                </c:pt>
                <c:pt idx="11">
                  <c:v>0.387301653122695</c:v>
                </c:pt>
                <c:pt idx="12">
                  <c:v>0.377210354787708</c:v>
                </c:pt>
                <c:pt idx="13">
                  <c:v>0.455304575636623</c:v>
                </c:pt>
                <c:pt idx="14">
                  <c:v>0.501972771557404</c:v>
                </c:pt>
                <c:pt idx="15">
                  <c:v>0.637681365384518</c:v>
                </c:pt>
                <c:pt idx="16">
                  <c:v>0.719871523963978</c:v>
                </c:pt>
                <c:pt idx="17">
                  <c:v>0.872145729644611</c:v>
                </c:pt>
                <c:pt idx="18">
                  <c:v>0.94060891385179</c:v>
                </c:pt>
                <c:pt idx="19">
                  <c:v>0.930209816165509</c:v>
                </c:pt>
                <c:pt idx="20">
                  <c:v>0.73227769140146</c:v>
                </c:pt>
                <c:pt idx="21">
                  <c:v>0.638140786510723</c:v>
                </c:pt>
                <c:pt idx="22">
                  <c:v>0.505253011747946</c:v>
                </c:pt>
                <c:pt idx="23">
                  <c:v>0.591044643764787</c:v>
                </c:pt>
                <c:pt idx="24">
                  <c:v>0.647155596323997</c:v>
                </c:pt>
                <c:pt idx="25">
                  <c:v>0.83404641728103</c:v>
                </c:pt>
                <c:pt idx="26">
                  <c:v>0.878427689059758</c:v>
                </c:pt>
                <c:pt idx="27">
                  <c:v>0.927687653576789</c:v>
                </c:pt>
                <c:pt idx="28">
                  <c:v>0.947388999147778</c:v>
                </c:pt>
                <c:pt idx="29">
                  <c:v>1.03037385451423</c:v>
                </c:pt>
                <c:pt idx="30">
                  <c:v>1.12680862666819</c:v>
                </c:pt>
                <c:pt idx="31">
                  <c:v>1.23723631940904</c:v>
                </c:pt>
                <c:pt idx="32">
                  <c:v>1.24311875148821</c:v>
                </c:pt>
                <c:pt idx="33">
                  <c:v>1.28110091738024</c:v>
                </c:pt>
                <c:pt idx="34">
                  <c:v>1.36776971625455</c:v>
                </c:pt>
                <c:pt idx="35">
                  <c:v>1.49615964541581</c:v>
                </c:pt>
                <c:pt idx="36">
                  <c:v>1.57380778587346</c:v>
                </c:pt>
                <c:pt idx="37">
                  <c:v>1.62066256364827</c:v>
                </c:pt>
                <c:pt idx="38">
                  <c:v>1.67802963989036</c:v>
                </c:pt>
                <c:pt idx="39">
                  <c:v>1.74587918912972</c:v>
                </c:pt>
                <c:pt idx="40">
                  <c:v>1.79089182817548</c:v>
                </c:pt>
                <c:pt idx="41">
                  <c:v>1.87599036438347</c:v>
                </c:pt>
                <c:pt idx="42">
                  <c:v>1.95723114693073</c:v>
                </c:pt>
                <c:pt idx="43">
                  <c:v>2.01252038853443</c:v>
                </c:pt>
                <c:pt idx="44">
                  <c:v>2.05613615334147</c:v>
                </c:pt>
                <c:pt idx="45">
                  <c:v>2.03534099370373</c:v>
                </c:pt>
                <c:pt idx="46">
                  <c:v>2.0313198508306</c:v>
                </c:pt>
                <c:pt idx="47">
                  <c:v>1.97737985422422</c:v>
                </c:pt>
                <c:pt idx="48">
                  <c:v>1.89508090101249</c:v>
                </c:pt>
                <c:pt idx="49">
                  <c:v>1.8205588520288</c:v>
                </c:pt>
                <c:pt idx="50">
                  <c:v>1.69835595505737</c:v>
                </c:pt>
                <c:pt idx="51">
                  <c:v>1.62678909155919</c:v>
                </c:pt>
                <c:pt idx="52">
                  <c:v>1.52068134961459</c:v>
                </c:pt>
                <c:pt idx="53">
                  <c:v>1.4587702902376</c:v>
                </c:pt>
                <c:pt idx="54">
                  <c:v>1.37328244564349</c:v>
                </c:pt>
                <c:pt idx="55">
                  <c:v>1.29320373541428</c:v>
                </c:pt>
                <c:pt idx="56">
                  <c:v>1.20543545886565</c:v>
                </c:pt>
                <c:pt idx="57">
                  <c:v>1.100557453213</c:v>
                </c:pt>
                <c:pt idx="58">
                  <c:v>0.995886531308352</c:v>
                </c:pt>
                <c:pt idx="59">
                  <c:v>0.907433810150347</c:v>
                </c:pt>
                <c:pt idx="60">
                  <c:v>0.83692699990969</c:v>
                </c:pt>
                <c:pt idx="61">
                  <c:v>0.738807922286245</c:v>
                </c:pt>
                <c:pt idx="62">
                  <c:v>0.68002914448218</c:v>
                </c:pt>
                <c:pt idx="63">
                  <c:v>0.621762814644229</c:v>
                </c:pt>
                <c:pt idx="64">
                  <c:v>0.578301229516141</c:v>
                </c:pt>
                <c:pt idx="65">
                  <c:v>0.522103204174617</c:v>
                </c:pt>
                <c:pt idx="66">
                  <c:v>0.476447090283396</c:v>
                </c:pt>
                <c:pt idx="67">
                  <c:v>0.439517271248315</c:v>
                </c:pt>
                <c:pt idx="68">
                  <c:v>0.418527252471444</c:v>
                </c:pt>
                <c:pt idx="69">
                  <c:v>0.408950724116615</c:v>
                </c:pt>
                <c:pt idx="70">
                  <c:v>0.411369905145132</c:v>
                </c:pt>
                <c:pt idx="71">
                  <c:v>0.400997030718156</c:v>
                </c:pt>
                <c:pt idx="72">
                  <c:v>0.38535308589</c:v>
                </c:pt>
                <c:pt idx="73">
                  <c:v>0.379202386743494</c:v>
                </c:pt>
                <c:pt idx="74">
                  <c:v>0.374015591133074</c:v>
                </c:pt>
                <c:pt idx="75">
                  <c:v>0.371070294800173</c:v>
                </c:pt>
                <c:pt idx="76">
                  <c:v>0.372669500258211</c:v>
                </c:pt>
                <c:pt idx="77">
                  <c:v>0.377336510683304</c:v>
                </c:pt>
                <c:pt idx="78">
                  <c:v>0.375284411424865</c:v>
                </c:pt>
                <c:pt idx="79">
                  <c:v>0.372123908976316</c:v>
                </c:pt>
                <c:pt idx="80">
                  <c:v>0.371463277311812</c:v>
                </c:pt>
                <c:pt idx="81">
                  <c:v>0.380742747983922</c:v>
                </c:pt>
                <c:pt idx="82">
                  <c:v>0.383172952750006</c:v>
                </c:pt>
                <c:pt idx="83">
                  <c:v>0.381415099048564</c:v>
                </c:pt>
                <c:pt idx="84">
                  <c:v>0.380733265977257</c:v>
                </c:pt>
                <c:pt idx="85">
                  <c:v>0.372234024471495</c:v>
                </c:pt>
                <c:pt idx="86">
                  <c:v>0.355776591543921</c:v>
                </c:pt>
                <c:pt idx="87">
                  <c:v>0.336921321085502</c:v>
                </c:pt>
                <c:pt idx="88">
                  <c:v>0.320066098263757</c:v>
                </c:pt>
                <c:pt idx="89">
                  <c:v>0.326328824949757</c:v>
                </c:pt>
                <c:pt idx="90">
                  <c:v>0.324689541995472</c:v>
                </c:pt>
                <c:pt idx="91">
                  <c:v>0.32965333424661</c:v>
                </c:pt>
                <c:pt idx="92">
                  <c:v>0.310367370357933</c:v>
                </c:pt>
                <c:pt idx="93">
                  <c:v>0.310722706601542</c:v>
                </c:pt>
                <c:pt idx="94">
                  <c:v>0.293464268461421</c:v>
                </c:pt>
                <c:pt idx="95">
                  <c:v>0.285832298135287</c:v>
                </c:pt>
                <c:pt idx="96">
                  <c:v>0.271582130673637</c:v>
                </c:pt>
                <c:pt idx="97">
                  <c:v>0.274439267363708</c:v>
                </c:pt>
                <c:pt idx="98">
                  <c:v>0.267752872872625</c:v>
                </c:pt>
                <c:pt idx="99">
                  <c:v>0.255694426600779</c:v>
                </c:pt>
                <c:pt idx="100">
                  <c:v>0.23726366939505</c:v>
                </c:pt>
                <c:pt idx="101">
                  <c:v>0.222369287935333</c:v>
                </c:pt>
                <c:pt idx="102">
                  <c:v>0.208032481335063</c:v>
                </c:pt>
                <c:pt idx="103">
                  <c:v>0.196836231822229</c:v>
                </c:pt>
                <c:pt idx="104">
                  <c:v>0.17697207092269</c:v>
                </c:pt>
                <c:pt idx="105">
                  <c:v>0.160861067155105</c:v>
                </c:pt>
                <c:pt idx="106">
                  <c:v>0.153887091900074</c:v>
                </c:pt>
                <c:pt idx="107">
                  <c:v>0.150931966767153</c:v>
                </c:pt>
                <c:pt idx="108">
                  <c:v>0.14956371869928</c:v>
                </c:pt>
                <c:pt idx="109">
                  <c:v>0.134752912099011</c:v>
                </c:pt>
                <c:pt idx="110">
                  <c:v>0.130107090961357</c:v>
                </c:pt>
                <c:pt idx="111">
                  <c:v>0.112494681365591</c:v>
                </c:pt>
                <c:pt idx="112">
                  <c:v>0.0967174330458674</c:v>
                </c:pt>
                <c:pt idx="113">
                  <c:v>0.0766998765867868</c:v>
                </c:pt>
                <c:pt idx="114">
                  <c:v>0.0617433299880435</c:v>
                </c:pt>
                <c:pt idx="115">
                  <c:v>0.0530425507390165</c:v>
                </c:pt>
                <c:pt idx="116">
                  <c:v>0.051959867797451</c:v>
                </c:pt>
                <c:pt idx="117">
                  <c:v>0.0591399700730113</c:v>
                </c:pt>
                <c:pt idx="118">
                  <c:v>0.0604294087168333</c:v>
                </c:pt>
                <c:pt idx="119">
                  <c:v>0.0642366351204559</c:v>
                </c:pt>
                <c:pt idx="120">
                  <c:v>0.0580659856521408</c:v>
                </c:pt>
                <c:pt idx="121">
                  <c:v>0.055199423667608</c:v>
                </c:pt>
                <c:pt idx="122">
                  <c:v>0.0456638602381134</c:v>
                </c:pt>
                <c:pt idx="123">
                  <c:v>0.0337916197690097</c:v>
                </c:pt>
                <c:pt idx="124">
                  <c:v>0.0299030772215014</c:v>
                </c:pt>
                <c:pt idx="125">
                  <c:v>0.0198814798786538</c:v>
                </c:pt>
                <c:pt idx="126">
                  <c:v>0.019467314458521</c:v>
                </c:pt>
                <c:pt idx="127">
                  <c:v>0.00597235760385667</c:v>
                </c:pt>
                <c:pt idx="128">
                  <c:v>0.00672076892823525</c:v>
                </c:pt>
                <c:pt idx="129">
                  <c:v>-0.00209071568470318</c:v>
                </c:pt>
                <c:pt idx="130">
                  <c:v>0.0032844420756061</c:v>
                </c:pt>
                <c:pt idx="131">
                  <c:v>-0.00119372639090276</c:v>
                </c:pt>
                <c:pt idx="132">
                  <c:v>0.00196529552774177</c:v>
                </c:pt>
                <c:pt idx="133">
                  <c:v>0.00244435654048694</c:v>
                </c:pt>
                <c:pt idx="134">
                  <c:v>0.00135172547253812</c:v>
                </c:pt>
                <c:pt idx="135">
                  <c:v>0.000672414350403244</c:v>
                </c:pt>
                <c:pt idx="136">
                  <c:v>-0.00610991322597873</c:v>
                </c:pt>
                <c:pt idx="137">
                  <c:v>-0.00368999163423131</c:v>
                </c:pt>
                <c:pt idx="138">
                  <c:v>-0.00498789629982951</c:v>
                </c:pt>
                <c:pt idx="139">
                  <c:v>0.00464009534839352</c:v>
                </c:pt>
                <c:pt idx="140">
                  <c:v>0.00354166047470048</c:v>
                </c:pt>
                <c:pt idx="141">
                  <c:v>0.00325014273321633</c:v>
                </c:pt>
                <c:pt idx="142">
                  <c:v>-0.0052667872739067</c:v>
                </c:pt>
                <c:pt idx="143">
                  <c:v>-0.00606855456002442</c:v>
                </c:pt>
                <c:pt idx="144">
                  <c:v>-0.00808020446844232</c:v>
                </c:pt>
                <c:pt idx="145">
                  <c:v>-0.00577357352514687</c:v>
                </c:pt>
                <c:pt idx="146">
                  <c:v>-0.00313517105624664</c:v>
                </c:pt>
                <c:pt idx="147">
                  <c:v>-0.00348383924037748</c:v>
                </c:pt>
                <c:pt idx="148">
                  <c:v>-0.00491870179729831</c:v>
                </c:pt>
                <c:pt idx="149">
                  <c:v>-0.00900523859930294</c:v>
                </c:pt>
                <c:pt idx="150">
                  <c:v>-0.00708077596606371</c:v>
                </c:pt>
                <c:pt idx="151">
                  <c:v>-0.00510279257676358</c:v>
                </c:pt>
                <c:pt idx="152">
                  <c:v>-0.00060093695845731</c:v>
                </c:pt>
                <c:pt idx="153">
                  <c:v>-0.00011916681421556</c:v>
                </c:pt>
                <c:pt idx="154">
                  <c:v>-0.00204127813096233</c:v>
                </c:pt>
                <c:pt idx="155">
                  <c:v>-0.00459005926505378</c:v>
                </c:pt>
                <c:pt idx="156">
                  <c:v>-0.00489930821313182</c:v>
                </c:pt>
                <c:pt idx="157">
                  <c:v>-0.00458723156274643</c:v>
                </c:pt>
                <c:pt idx="158">
                  <c:v>-0.00343430055076442</c:v>
                </c:pt>
                <c:pt idx="159">
                  <c:v>0.000503910528123347</c:v>
                </c:pt>
                <c:pt idx="160">
                  <c:v>-0.00212598836017194</c:v>
                </c:pt>
                <c:pt idx="161">
                  <c:v>-0.00170535082296673</c:v>
                </c:pt>
                <c:pt idx="162">
                  <c:v>-0.00511857910910987</c:v>
                </c:pt>
                <c:pt idx="163">
                  <c:v>-0.00159424368210841</c:v>
                </c:pt>
                <c:pt idx="164">
                  <c:v>-0.00207832190210892</c:v>
                </c:pt>
                <c:pt idx="165">
                  <c:v>-0.000827415351446217</c:v>
                </c:pt>
                <c:pt idx="166">
                  <c:v>-0.00158217802157265</c:v>
                </c:pt>
                <c:pt idx="167">
                  <c:v>-0.00254976757739957</c:v>
                </c:pt>
                <c:pt idx="168">
                  <c:v>-0.00616921834058357</c:v>
                </c:pt>
                <c:pt idx="169">
                  <c:v>-0.00484541130021114</c:v>
                </c:pt>
                <c:pt idx="170">
                  <c:v>-0.00454636815487545</c:v>
                </c:pt>
                <c:pt idx="171">
                  <c:v>-0.00319226380854255</c:v>
                </c:pt>
                <c:pt idx="172">
                  <c:v>-0.00358175746521151</c:v>
                </c:pt>
                <c:pt idx="173">
                  <c:v>-0.00504881941921696</c:v>
                </c:pt>
                <c:pt idx="174">
                  <c:v>-0.00311297846549136</c:v>
                </c:pt>
                <c:pt idx="175">
                  <c:v>-0.00388445748937902</c:v>
                </c:pt>
                <c:pt idx="176">
                  <c:v>0.000362723883843397</c:v>
                </c:pt>
                <c:pt idx="177">
                  <c:v>0.0011441808644331</c:v>
                </c:pt>
                <c:pt idx="178">
                  <c:v>0.000957357213360821</c:v>
                </c:pt>
                <c:pt idx="179">
                  <c:v>-0.000245204866569988</c:v>
                </c:pt>
                <c:pt idx="180">
                  <c:v>-0.00157211659798009</c:v>
                </c:pt>
                <c:pt idx="181">
                  <c:v>-0.00236063113663537</c:v>
                </c:pt>
                <c:pt idx="182">
                  <c:v>-0.00552114328906866</c:v>
                </c:pt>
                <c:pt idx="183">
                  <c:v>-0.00648329793940319</c:v>
                </c:pt>
                <c:pt idx="184">
                  <c:v>-0.00799677636673534</c:v>
                </c:pt>
                <c:pt idx="185">
                  <c:v>-0.00577548967412043</c:v>
                </c:pt>
                <c:pt idx="186">
                  <c:v>-0.00574192797069372</c:v>
                </c:pt>
                <c:pt idx="187">
                  <c:v>-0.00116163747869444</c:v>
                </c:pt>
                <c:pt idx="188">
                  <c:v>-0.0001595219224605</c:v>
                </c:pt>
                <c:pt idx="189">
                  <c:v>0.00209327748734387</c:v>
                </c:pt>
                <c:pt idx="190">
                  <c:v>-0.000659756205957915</c:v>
                </c:pt>
                <c:pt idx="191">
                  <c:v>-0.00259399491719453</c:v>
                </c:pt>
                <c:pt idx="192">
                  <c:v>-0.00710092552087307</c:v>
                </c:pt>
                <c:pt idx="193">
                  <c:v>-0.00664344888320741</c:v>
                </c:pt>
                <c:pt idx="194">
                  <c:v>-0.00556942840952453</c:v>
                </c:pt>
                <c:pt idx="195">
                  <c:v>-0.00160944162914344</c:v>
                </c:pt>
                <c:pt idx="196">
                  <c:v>-0.000394661279859577</c:v>
                </c:pt>
                <c:pt idx="197">
                  <c:v>0.000558108832582879</c:v>
                </c:pt>
                <c:pt idx="198">
                  <c:v>-0.000914334488285116</c:v>
                </c:pt>
                <c:pt idx="199">
                  <c:v>-0.000831922442697593</c:v>
                </c:pt>
                <c:pt idx="200">
                  <c:v>-0.00218582553868071</c:v>
                </c:pt>
                <c:pt idx="201">
                  <c:v>-0.00178905241166144</c:v>
                </c:pt>
                <c:pt idx="202">
                  <c:v>-0.00351738761861151</c:v>
                </c:pt>
                <c:pt idx="203">
                  <c:v>-0.0032237942316009</c:v>
                </c:pt>
                <c:pt idx="204">
                  <c:v>-0.00441693786028644</c:v>
                </c:pt>
                <c:pt idx="205">
                  <c:v>-0.00392412921849958</c:v>
                </c:pt>
                <c:pt idx="206">
                  <c:v>-0.00366864677173167</c:v>
                </c:pt>
                <c:pt idx="207">
                  <c:v>-0.00154788969065608</c:v>
                </c:pt>
                <c:pt idx="208">
                  <c:v>0.000154510516675577</c:v>
                </c:pt>
                <c:pt idx="209">
                  <c:v>0.00157886880358188</c:v>
                </c:pt>
                <c:pt idx="210">
                  <c:v>0.00202825497468773</c:v>
                </c:pt>
                <c:pt idx="211">
                  <c:v>0.00157465998626269</c:v>
                </c:pt>
                <c:pt idx="212">
                  <c:v>0.00113548586710423</c:v>
                </c:pt>
                <c:pt idx="213">
                  <c:v>0.00187022869190262</c:v>
                </c:pt>
                <c:pt idx="214">
                  <c:v>0.00211101164745987</c:v>
                </c:pt>
                <c:pt idx="215">
                  <c:v>0.000497228691902624</c:v>
                </c:pt>
                <c:pt idx="216">
                  <c:v>-0.00119133078175481</c:v>
                </c:pt>
                <c:pt idx="217">
                  <c:v>-0.00354967220611056</c:v>
                </c:pt>
                <c:pt idx="218">
                  <c:v>-0.002405867175456</c:v>
                </c:pt>
                <c:pt idx="219">
                  <c:v>-0.0030267379912997</c:v>
                </c:pt>
                <c:pt idx="220">
                  <c:v>-0.00121560538426314</c:v>
                </c:pt>
                <c:pt idx="221">
                  <c:v>-0.00131801501182935</c:v>
                </c:pt>
                <c:pt idx="222">
                  <c:v>0.000291300538044728</c:v>
                </c:pt>
                <c:pt idx="223">
                  <c:v>-0.00024784208578188</c:v>
                </c:pt>
                <c:pt idx="224">
                  <c:v>0.000536329835406652</c:v>
                </c:pt>
                <c:pt idx="225">
                  <c:v>0.00161026565163195</c:v>
                </c:pt>
                <c:pt idx="226">
                  <c:v>0.00369518501361011</c:v>
                </c:pt>
                <c:pt idx="227">
                  <c:v>0.00333555473046885</c:v>
                </c:pt>
                <c:pt idx="228">
                  <c:v>0.0012661765982345</c:v>
                </c:pt>
                <c:pt idx="229">
                  <c:v>-4.41188862601409e-5</c:v>
                </c:pt>
                <c:pt idx="230">
                  <c:v>-0.000918167840698054</c:v>
                </c:pt>
                <c:pt idx="231">
                  <c:v>-0.000702468537739444</c:v>
                </c:pt>
                <c:pt idx="232">
                  <c:v>7.37447073189366e-5</c:v>
                </c:pt>
                <c:pt idx="233">
                  <c:v>0.00366153890457656</c:v>
                </c:pt>
                <c:pt idx="234">
                  <c:v>0.00512082336742222</c:v>
                </c:pt>
                <c:pt idx="235">
                  <c:v>0.00475246790684067</c:v>
                </c:pt>
                <c:pt idx="236">
                  <c:v>0.00289716259380804</c:v>
                </c:pt>
                <c:pt idx="237">
                  <c:v>0.00235180612836755</c:v>
                </c:pt>
                <c:pt idx="238">
                  <c:v>0.00184412949706174</c:v>
                </c:pt>
                <c:pt idx="239">
                  <c:v>0.00172914915413773</c:v>
                </c:pt>
                <c:pt idx="240">
                  <c:v>0.000922380046554224</c:v>
                </c:pt>
                <c:pt idx="241">
                  <c:v>0.00083114554300542</c:v>
                </c:pt>
                <c:pt idx="242">
                  <c:v>-0.00116670561576229</c:v>
                </c:pt>
                <c:pt idx="243">
                  <c:v>0.000625236606120738</c:v>
                </c:pt>
                <c:pt idx="244">
                  <c:v>0.000323809927751915</c:v>
                </c:pt>
                <c:pt idx="245">
                  <c:v>0.00163996059045003</c:v>
                </c:pt>
                <c:pt idx="246">
                  <c:v>0.00080544184410695</c:v>
                </c:pt>
                <c:pt idx="247">
                  <c:v>0.0021741782632476</c:v>
                </c:pt>
                <c:pt idx="248">
                  <c:v>0.00356761316873998</c:v>
                </c:pt>
                <c:pt idx="249">
                  <c:v>0.00418406773130835</c:v>
                </c:pt>
                <c:pt idx="250">
                  <c:v>0.00655896282021929</c:v>
                </c:pt>
                <c:pt idx="251">
                  <c:v>0.00541729542089598</c:v>
                </c:pt>
                <c:pt idx="252">
                  <c:v>0.00612012550942532</c:v>
                </c:pt>
                <c:pt idx="253">
                  <c:v>0.0036205604149177</c:v>
                </c:pt>
                <c:pt idx="254">
                  <c:v>0.00236089822814114</c:v>
                </c:pt>
                <c:pt idx="255">
                  <c:v>0.00378054377241853</c:v>
                </c:pt>
                <c:pt idx="256">
                  <c:v>0.00184676703426696</c:v>
                </c:pt>
                <c:pt idx="257">
                  <c:v>0.00236555058637971</c:v>
                </c:pt>
                <c:pt idx="258">
                  <c:v>0.000650412170240913</c:v>
                </c:pt>
                <c:pt idx="259">
                  <c:v>0.00087834497188939</c:v>
                </c:pt>
                <c:pt idx="260">
                  <c:v>0.000944348771273756</c:v>
                </c:pt>
                <c:pt idx="261">
                  <c:v>0.00188098568012415</c:v>
                </c:pt>
                <c:pt idx="262">
                  <c:v>0.005294035639421</c:v>
                </c:pt>
                <c:pt idx="263">
                  <c:v>0.00692708760843573</c:v>
                </c:pt>
                <c:pt idx="264">
                  <c:v>0.00654664588898217</c:v>
                </c:pt>
                <c:pt idx="265">
                  <c:v>0.00328057727746826</c:v>
                </c:pt>
                <c:pt idx="266">
                  <c:v>0.00392767035030146</c:v>
                </c:pt>
                <c:pt idx="267">
                  <c:v>0.00300814036225801</c:v>
                </c:pt>
                <c:pt idx="268">
                  <c:v>0.00501724627820601</c:v>
                </c:pt>
                <c:pt idx="269">
                  <c:v>0.00397670385535119</c:v>
                </c:pt>
                <c:pt idx="270">
                  <c:v>0.00398474577577654</c:v>
                </c:pt>
              </c:numCache>
            </c:numRef>
          </c:yVal>
          <c:smooth val="0"/>
        </c:ser>
        <c:ser>
          <c:idx val="7"/>
          <c:order val="5"/>
          <c:tx>
            <c:strRef>
              <c:f>0,040</c:f>
              <c:strCache>
                <c:ptCount val="1"/>
                <c:pt idx="0">
                  <c:v>0,040</c:v>
                </c:pt>
              </c:strCache>
            </c:strRef>
          </c:tx>
          <c:spPr>
            <a:ln w="25400" cap="rnd" cmpd="sng" algn="ctr">
              <a:solidFill>
                <a:schemeClr val="accent2">
                  <a:shade val="4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'синхр спектры 160'!$A$4:$A$274</c:f>
              <c:numCache>
                <c:formatCode>General</c:formatCode>
                <c:ptCount val="271"/>
                <c:pt idx="0">
                  <c:v>230</c:v>
                </c:pt>
                <c:pt idx="1">
                  <c:v>231</c:v>
                </c:pt>
                <c:pt idx="2">
                  <c:v>232</c:v>
                </c:pt>
                <c:pt idx="3">
                  <c:v>233</c:v>
                </c:pt>
                <c:pt idx="4">
                  <c:v>234</c:v>
                </c:pt>
                <c:pt idx="5">
                  <c:v>235</c:v>
                </c:pt>
                <c:pt idx="6">
                  <c:v>236</c:v>
                </c:pt>
                <c:pt idx="7">
                  <c:v>237</c:v>
                </c:pt>
                <c:pt idx="8">
                  <c:v>238</c:v>
                </c:pt>
                <c:pt idx="9">
                  <c:v>239</c:v>
                </c:pt>
                <c:pt idx="10">
                  <c:v>240</c:v>
                </c:pt>
                <c:pt idx="11">
                  <c:v>241</c:v>
                </c:pt>
                <c:pt idx="12">
                  <c:v>242</c:v>
                </c:pt>
                <c:pt idx="13">
                  <c:v>243</c:v>
                </c:pt>
                <c:pt idx="14">
                  <c:v>244</c:v>
                </c:pt>
                <c:pt idx="15">
                  <c:v>245</c:v>
                </c:pt>
                <c:pt idx="16">
                  <c:v>246</c:v>
                </c:pt>
                <c:pt idx="17">
                  <c:v>247</c:v>
                </c:pt>
                <c:pt idx="18">
                  <c:v>248</c:v>
                </c:pt>
                <c:pt idx="19">
                  <c:v>249</c:v>
                </c:pt>
                <c:pt idx="20">
                  <c:v>250</c:v>
                </c:pt>
                <c:pt idx="21">
                  <c:v>251</c:v>
                </c:pt>
                <c:pt idx="22">
                  <c:v>252</c:v>
                </c:pt>
                <c:pt idx="23">
                  <c:v>253</c:v>
                </c:pt>
                <c:pt idx="24">
                  <c:v>254</c:v>
                </c:pt>
                <c:pt idx="25">
                  <c:v>255</c:v>
                </c:pt>
                <c:pt idx="26">
                  <c:v>256</c:v>
                </c:pt>
                <c:pt idx="27">
                  <c:v>257</c:v>
                </c:pt>
                <c:pt idx="28">
                  <c:v>258</c:v>
                </c:pt>
                <c:pt idx="29">
                  <c:v>259</c:v>
                </c:pt>
                <c:pt idx="30">
                  <c:v>260</c:v>
                </c:pt>
                <c:pt idx="31">
                  <c:v>261</c:v>
                </c:pt>
                <c:pt idx="32">
                  <c:v>262</c:v>
                </c:pt>
                <c:pt idx="33">
                  <c:v>263</c:v>
                </c:pt>
                <c:pt idx="34">
                  <c:v>264</c:v>
                </c:pt>
                <c:pt idx="35">
                  <c:v>265</c:v>
                </c:pt>
                <c:pt idx="36">
                  <c:v>266</c:v>
                </c:pt>
                <c:pt idx="37">
                  <c:v>267</c:v>
                </c:pt>
                <c:pt idx="38">
                  <c:v>268</c:v>
                </c:pt>
                <c:pt idx="39">
                  <c:v>269</c:v>
                </c:pt>
                <c:pt idx="40">
                  <c:v>270</c:v>
                </c:pt>
                <c:pt idx="41">
                  <c:v>271</c:v>
                </c:pt>
                <c:pt idx="42">
                  <c:v>272</c:v>
                </c:pt>
                <c:pt idx="43">
                  <c:v>273</c:v>
                </c:pt>
                <c:pt idx="44">
                  <c:v>274</c:v>
                </c:pt>
                <c:pt idx="45">
                  <c:v>275</c:v>
                </c:pt>
                <c:pt idx="46">
                  <c:v>276</c:v>
                </c:pt>
                <c:pt idx="47">
                  <c:v>277</c:v>
                </c:pt>
                <c:pt idx="48">
                  <c:v>278</c:v>
                </c:pt>
                <c:pt idx="49">
                  <c:v>279</c:v>
                </c:pt>
                <c:pt idx="50">
                  <c:v>280</c:v>
                </c:pt>
                <c:pt idx="51">
                  <c:v>281</c:v>
                </c:pt>
                <c:pt idx="52">
                  <c:v>282</c:v>
                </c:pt>
                <c:pt idx="53">
                  <c:v>283</c:v>
                </c:pt>
                <c:pt idx="54">
                  <c:v>284</c:v>
                </c:pt>
                <c:pt idx="55">
                  <c:v>285</c:v>
                </c:pt>
                <c:pt idx="56">
                  <c:v>286</c:v>
                </c:pt>
                <c:pt idx="57">
                  <c:v>287</c:v>
                </c:pt>
                <c:pt idx="58">
                  <c:v>288</c:v>
                </c:pt>
                <c:pt idx="59">
                  <c:v>289</c:v>
                </c:pt>
                <c:pt idx="60">
                  <c:v>290</c:v>
                </c:pt>
                <c:pt idx="61">
                  <c:v>291</c:v>
                </c:pt>
                <c:pt idx="62">
                  <c:v>292</c:v>
                </c:pt>
                <c:pt idx="63">
                  <c:v>293</c:v>
                </c:pt>
                <c:pt idx="64">
                  <c:v>294</c:v>
                </c:pt>
                <c:pt idx="65">
                  <c:v>295</c:v>
                </c:pt>
                <c:pt idx="66">
                  <c:v>296</c:v>
                </c:pt>
                <c:pt idx="67">
                  <c:v>297</c:v>
                </c:pt>
                <c:pt idx="68">
                  <c:v>298</c:v>
                </c:pt>
                <c:pt idx="69">
                  <c:v>299</c:v>
                </c:pt>
                <c:pt idx="70">
                  <c:v>300</c:v>
                </c:pt>
                <c:pt idx="71">
                  <c:v>301</c:v>
                </c:pt>
                <c:pt idx="72">
                  <c:v>302</c:v>
                </c:pt>
                <c:pt idx="73">
                  <c:v>303</c:v>
                </c:pt>
                <c:pt idx="74">
                  <c:v>304</c:v>
                </c:pt>
                <c:pt idx="75">
                  <c:v>305</c:v>
                </c:pt>
                <c:pt idx="76">
                  <c:v>306</c:v>
                </c:pt>
                <c:pt idx="77">
                  <c:v>307</c:v>
                </c:pt>
                <c:pt idx="78">
                  <c:v>308</c:v>
                </c:pt>
                <c:pt idx="79">
                  <c:v>309</c:v>
                </c:pt>
                <c:pt idx="80">
                  <c:v>310</c:v>
                </c:pt>
                <c:pt idx="81">
                  <c:v>311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317</c:v>
                </c:pt>
                <c:pt idx="88">
                  <c:v>318</c:v>
                </c:pt>
                <c:pt idx="89">
                  <c:v>319</c:v>
                </c:pt>
                <c:pt idx="90">
                  <c:v>320</c:v>
                </c:pt>
                <c:pt idx="91">
                  <c:v>321</c:v>
                </c:pt>
                <c:pt idx="92">
                  <c:v>322</c:v>
                </c:pt>
                <c:pt idx="93">
                  <c:v>323</c:v>
                </c:pt>
                <c:pt idx="94">
                  <c:v>324</c:v>
                </c:pt>
                <c:pt idx="95">
                  <c:v>325</c:v>
                </c:pt>
                <c:pt idx="96">
                  <c:v>326</c:v>
                </c:pt>
                <c:pt idx="97">
                  <c:v>327</c:v>
                </c:pt>
                <c:pt idx="98">
                  <c:v>328</c:v>
                </c:pt>
                <c:pt idx="99">
                  <c:v>329</c:v>
                </c:pt>
                <c:pt idx="100">
                  <c:v>330</c:v>
                </c:pt>
                <c:pt idx="101">
                  <c:v>331</c:v>
                </c:pt>
                <c:pt idx="102">
                  <c:v>332</c:v>
                </c:pt>
                <c:pt idx="103">
                  <c:v>333</c:v>
                </c:pt>
                <c:pt idx="104">
                  <c:v>334</c:v>
                </c:pt>
                <c:pt idx="105">
                  <c:v>335</c:v>
                </c:pt>
                <c:pt idx="106">
                  <c:v>336</c:v>
                </c:pt>
                <c:pt idx="107">
                  <c:v>337</c:v>
                </c:pt>
                <c:pt idx="108">
                  <c:v>338</c:v>
                </c:pt>
                <c:pt idx="109">
                  <c:v>339</c:v>
                </c:pt>
                <c:pt idx="110">
                  <c:v>340</c:v>
                </c:pt>
                <c:pt idx="111">
                  <c:v>341</c:v>
                </c:pt>
                <c:pt idx="112">
                  <c:v>342</c:v>
                </c:pt>
                <c:pt idx="113">
                  <c:v>343</c:v>
                </c:pt>
                <c:pt idx="114">
                  <c:v>344</c:v>
                </c:pt>
                <c:pt idx="115">
                  <c:v>345</c:v>
                </c:pt>
                <c:pt idx="116">
                  <c:v>346</c:v>
                </c:pt>
                <c:pt idx="117">
                  <c:v>347</c:v>
                </c:pt>
                <c:pt idx="118">
                  <c:v>348</c:v>
                </c:pt>
                <c:pt idx="119">
                  <c:v>349</c:v>
                </c:pt>
                <c:pt idx="120">
                  <c:v>350</c:v>
                </c:pt>
                <c:pt idx="121">
                  <c:v>351</c:v>
                </c:pt>
                <c:pt idx="122">
                  <c:v>352</c:v>
                </c:pt>
                <c:pt idx="123">
                  <c:v>353</c:v>
                </c:pt>
                <c:pt idx="124">
                  <c:v>354</c:v>
                </c:pt>
                <c:pt idx="125">
                  <c:v>355</c:v>
                </c:pt>
                <c:pt idx="126">
                  <c:v>356</c:v>
                </c:pt>
                <c:pt idx="127">
                  <c:v>357</c:v>
                </c:pt>
                <c:pt idx="128">
                  <c:v>358</c:v>
                </c:pt>
                <c:pt idx="129">
                  <c:v>359</c:v>
                </c:pt>
                <c:pt idx="130">
                  <c:v>360</c:v>
                </c:pt>
                <c:pt idx="131">
                  <c:v>361</c:v>
                </c:pt>
                <c:pt idx="132">
                  <c:v>362</c:v>
                </c:pt>
                <c:pt idx="133">
                  <c:v>363</c:v>
                </c:pt>
                <c:pt idx="134">
                  <c:v>364</c:v>
                </c:pt>
                <c:pt idx="135">
                  <c:v>365</c:v>
                </c:pt>
                <c:pt idx="136">
                  <c:v>366</c:v>
                </c:pt>
                <c:pt idx="137">
                  <c:v>367</c:v>
                </c:pt>
                <c:pt idx="138">
                  <c:v>368</c:v>
                </c:pt>
                <c:pt idx="139">
                  <c:v>369</c:v>
                </c:pt>
                <c:pt idx="140">
                  <c:v>370</c:v>
                </c:pt>
                <c:pt idx="141">
                  <c:v>371</c:v>
                </c:pt>
                <c:pt idx="142">
                  <c:v>372</c:v>
                </c:pt>
                <c:pt idx="143">
                  <c:v>373</c:v>
                </c:pt>
                <c:pt idx="144">
                  <c:v>374</c:v>
                </c:pt>
                <c:pt idx="145">
                  <c:v>375</c:v>
                </c:pt>
                <c:pt idx="146">
                  <c:v>376</c:v>
                </c:pt>
                <c:pt idx="147">
                  <c:v>377</c:v>
                </c:pt>
                <c:pt idx="148">
                  <c:v>378</c:v>
                </c:pt>
                <c:pt idx="149">
                  <c:v>379</c:v>
                </c:pt>
                <c:pt idx="150">
                  <c:v>380</c:v>
                </c:pt>
                <c:pt idx="151">
                  <c:v>381</c:v>
                </c:pt>
                <c:pt idx="152">
                  <c:v>382</c:v>
                </c:pt>
                <c:pt idx="153">
                  <c:v>383</c:v>
                </c:pt>
                <c:pt idx="154">
                  <c:v>384</c:v>
                </c:pt>
                <c:pt idx="155">
                  <c:v>385</c:v>
                </c:pt>
                <c:pt idx="156">
                  <c:v>386</c:v>
                </c:pt>
                <c:pt idx="157">
                  <c:v>387</c:v>
                </c:pt>
                <c:pt idx="158">
                  <c:v>388</c:v>
                </c:pt>
                <c:pt idx="159">
                  <c:v>389</c:v>
                </c:pt>
                <c:pt idx="160">
                  <c:v>390</c:v>
                </c:pt>
                <c:pt idx="161">
                  <c:v>391</c:v>
                </c:pt>
                <c:pt idx="162">
                  <c:v>392</c:v>
                </c:pt>
                <c:pt idx="163">
                  <c:v>393</c:v>
                </c:pt>
                <c:pt idx="164">
                  <c:v>394</c:v>
                </c:pt>
                <c:pt idx="165">
                  <c:v>395</c:v>
                </c:pt>
                <c:pt idx="166">
                  <c:v>396</c:v>
                </c:pt>
                <c:pt idx="167">
                  <c:v>397</c:v>
                </c:pt>
                <c:pt idx="168">
                  <c:v>398</c:v>
                </c:pt>
                <c:pt idx="169">
                  <c:v>399</c:v>
                </c:pt>
                <c:pt idx="170">
                  <c:v>400</c:v>
                </c:pt>
                <c:pt idx="171">
                  <c:v>401</c:v>
                </c:pt>
                <c:pt idx="172">
                  <c:v>402</c:v>
                </c:pt>
                <c:pt idx="173">
                  <c:v>403</c:v>
                </c:pt>
                <c:pt idx="174">
                  <c:v>404</c:v>
                </c:pt>
                <c:pt idx="175">
                  <c:v>405</c:v>
                </c:pt>
                <c:pt idx="176">
                  <c:v>406</c:v>
                </c:pt>
                <c:pt idx="177">
                  <c:v>407</c:v>
                </c:pt>
                <c:pt idx="178">
                  <c:v>408</c:v>
                </c:pt>
                <c:pt idx="179">
                  <c:v>409</c:v>
                </c:pt>
                <c:pt idx="180">
                  <c:v>410</c:v>
                </c:pt>
                <c:pt idx="181">
                  <c:v>411</c:v>
                </c:pt>
                <c:pt idx="182">
                  <c:v>412</c:v>
                </c:pt>
                <c:pt idx="183">
                  <c:v>413</c:v>
                </c:pt>
                <c:pt idx="184">
                  <c:v>414</c:v>
                </c:pt>
                <c:pt idx="185">
                  <c:v>415</c:v>
                </c:pt>
                <c:pt idx="186">
                  <c:v>416</c:v>
                </c:pt>
                <c:pt idx="187">
                  <c:v>417</c:v>
                </c:pt>
                <c:pt idx="188">
                  <c:v>418</c:v>
                </c:pt>
                <c:pt idx="189">
                  <c:v>419</c:v>
                </c:pt>
                <c:pt idx="190">
                  <c:v>420</c:v>
                </c:pt>
                <c:pt idx="191">
                  <c:v>421</c:v>
                </c:pt>
                <c:pt idx="192">
                  <c:v>422</c:v>
                </c:pt>
                <c:pt idx="193">
                  <c:v>423</c:v>
                </c:pt>
                <c:pt idx="194">
                  <c:v>424</c:v>
                </c:pt>
                <c:pt idx="195">
                  <c:v>425</c:v>
                </c:pt>
                <c:pt idx="196">
                  <c:v>426</c:v>
                </c:pt>
                <c:pt idx="197">
                  <c:v>427</c:v>
                </c:pt>
                <c:pt idx="198">
                  <c:v>428</c:v>
                </c:pt>
                <c:pt idx="199">
                  <c:v>429</c:v>
                </c:pt>
                <c:pt idx="200">
                  <c:v>430</c:v>
                </c:pt>
                <c:pt idx="201">
                  <c:v>431</c:v>
                </c:pt>
                <c:pt idx="202">
                  <c:v>432</c:v>
                </c:pt>
                <c:pt idx="203">
                  <c:v>433</c:v>
                </c:pt>
                <c:pt idx="204">
                  <c:v>434</c:v>
                </c:pt>
                <c:pt idx="205">
                  <c:v>435</c:v>
                </c:pt>
                <c:pt idx="206">
                  <c:v>436</c:v>
                </c:pt>
                <c:pt idx="207">
                  <c:v>437</c:v>
                </c:pt>
                <c:pt idx="208">
                  <c:v>438</c:v>
                </c:pt>
                <c:pt idx="209">
                  <c:v>439</c:v>
                </c:pt>
                <c:pt idx="210">
                  <c:v>440</c:v>
                </c:pt>
                <c:pt idx="211">
                  <c:v>441</c:v>
                </c:pt>
                <c:pt idx="212">
                  <c:v>442</c:v>
                </c:pt>
                <c:pt idx="213">
                  <c:v>443</c:v>
                </c:pt>
                <c:pt idx="214">
                  <c:v>444</c:v>
                </c:pt>
                <c:pt idx="215">
                  <c:v>445</c:v>
                </c:pt>
                <c:pt idx="216">
                  <c:v>446</c:v>
                </c:pt>
                <c:pt idx="217">
                  <c:v>447</c:v>
                </c:pt>
                <c:pt idx="218">
                  <c:v>448</c:v>
                </c:pt>
                <c:pt idx="219">
                  <c:v>449</c:v>
                </c:pt>
                <c:pt idx="220">
                  <c:v>450</c:v>
                </c:pt>
                <c:pt idx="221">
                  <c:v>451</c:v>
                </c:pt>
                <c:pt idx="222">
                  <c:v>452</c:v>
                </c:pt>
                <c:pt idx="223">
                  <c:v>453</c:v>
                </c:pt>
                <c:pt idx="224">
                  <c:v>454</c:v>
                </c:pt>
                <c:pt idx="225">
                  <c:v>455</c:v>
                </c:pt>
                <c:pt idx="226">
                  <c:v>456</c:v>
                </c:pt>
                <c:pt idx="227">
                  <c:v>457</c:v>
                </c:pt>
                <c:pt idx="228">
                  <c:v>458</c:v>
                </c:pt>
                <c:pt idx="229">
                  <c:v>459</c:v>
                </c:pt>
                <c:pt idx="230">
                  <c:v>460</c:v>
                </c:pt>
                <c:pt idx="231">
                  <c:v>461</c:v>
                </c:pt>
                <c:pt idx="232">
                  <c:v>462</c:v>
                </c:pt>
                <c:pt idx="233">
                  <c:v>463</c:v>
                </c:pt>
                <c:pt idx="234">
                  <c:v>464</c:v>
                </c:pt>
                <c:pt idx="235">
                  <c:v>465</c:v>
                </c:pt>
                <c:pt idx="236">
                  <c:v>466</c:v>
                </c:pt>
                <c:pt idx="237">
                  <c:v>467</c:v>
                </c:pt>
                <c:pt idx="238">
                  <c:v>468</c:v>
                </c:pt>
                <c:pt idx="239">
                  <c:v>469</c:v>
                </c:pt>
                <c:pt idx="240">
                  <c:v>470</c:v>
                </c:pt>
                <c:pt idx="241">
                  <c:v>471</c:v>
                </c:pt>
                <c:pt idx="242">
                  <c:v>472</c:v>
                </c:pt>
                <c:pt idx="243">
                  <c:v>473</c:v>
                </c:pt>
                <c:pt idx="244">
                  <c:v>474</c:v>
                </c:pt>
                <c:pt idx="245">
                  <c:v>475</c:v>
                </c:pt>
                <c:pt idx="246">
                  <c:v>476</c:v>
                </c:pt>
                <c:pt idx="247">
                  <c:v>477</c:v>
                </c:pt>
                <c:pt idx="248">
                  <c:v>478</c:v>
                </c:pt>
                <c:pt idx="249">
                  <c:v>479</c:v>
                </c:pt>
                <c:pt idx="250">
                  <c:v>480</c:v>
                </c:pt>
                <c:pt idx="251">
                  <c:v>481</c:v>
                </c:pt>
                <c:pt idx="252">
                  <c:v>482</c:v>
                </c:pt>
                <c:pt idx="253">
                  <c:v>483</c:v>
                </c:pt>
                <c:pt idx="254">
                  <c:v>484</c:v>
                </c:pt>
                <c:pt idx="255">
                  <c:v>485</c:v>
                </c:pt>
                <c:pt idx="256">
                  <c:v>486</c:v>
                </c:pt>
                <c:pt idx="257">
                  <c:v>487</c:v>
                </c:pt>
                <c:pt idx="258">
                  <c:v>488</c:v>
                </c:pt>
                <c:pt idx="259">
                  <c:v>489</c:v>
                </c:pt>
                <c:pt idx="260">
                  <c:v>490</c:v>
                </c:pt>
                <c:pt idx="261">
                  <c:v>491</c:v>
                </c:pt>
                <c:pt idx="262">
                  <c:v>492</c:v>
                </c:pt>
                <c:pt idx="263">
                  <c:v>493</c:v>
                </c:pt>
                <c:pt idx="264">
                  <c:v>494</c:v>
                </c:pt>
                <c:pt idx="265">
                  <c:v>495</c:v>
                </c:pt>
                <c:pt idx="266">
                  <c:v>496</c:v>
                </c:pt>
                <c:pt idx="267">
                  <c:v>497</c:v>
                </c:pt>
                <c:pt idx="268">
                  <c:v>498</c:v>
                </c:pt>
                <c:pt idx="269">
                  <c:v>499</c:v>
                </c:pt>
                <c:pt idx="270">
                  <c:v>500</c:v>
                </c:pt>
              </c:numCache>
            </c:numRef>
          </c:xVal>
          <c:yVal>
            <c:numRef>
              <c:f>'синхр спектры 160'!$AU$4:$AU$274</c:f>
              <c:numCache>
                <c:formatCode>General</c:formatCode>
                <c:ptCount val="271"/>
              </c:numCache>
            </c:numRef>
          </c:yVal>
          <c:smooth val="0"/>
        </c:ser>
        <c:ser>
          <c:idx val="0"/>
          <c:order val="6"/>
          <c:tx>
            <c:strRef>
              <c:f>0,050</c:f>
              <c:strCache>
                <c:ptCount val="1"/>
                <c:pt idx="0">
                  <c:v>0,050</c:v>
                </c:pt>
              </c:strCache>
            </c:strRef>
          </c:tx>
          <c:spPr>
            <a:ln w="34925" cap="rnd" cmpd="sng" algn="ctr">
              <a:solidFill>
                <a:schemeClr val="accent6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'синхр спектры 160'!$A$4:$A$274</c:f>
              <c:numCache>
                <c:formatCode>General</c:formatCode>
                <c:ptCount val="271"/>
                <c:pt idx="0">
                  <c:v>230</c:v>
                </c:pt>
                <c:pt idx="1">
                  <c:v>231</c:v>
                </c:pt>
                <c:pt idx="2">
                  <c:v>232</c:v>
                </c:pt>
                <c:pt idx="3">
                  <c:v>233</c:v>
                </c:pt>
                <c:pt idx="4">
                  <c:v>234</c:v>
                </c:pt>
                <c:pt idx="5">
                  <c:v>235</c:v>
                </c:pt>
                <c:pt idx="6">
                  <c:v>236</c:v>
                </c:pt>
                <c:pt idx="7">
                  <c:v>237</c:v>
                </c:pt>
                <c:pt idx="8">
                  <c:v>238</c:v>
                </c:pt>
                <c:pt idx="9">
                  <c:v>239</c:v>
                </c:pt>
                <c:pt idx="10">
                  <c:v>240</c:v>
                </c:pt>
                <c:pt idx="11">
                  <c:v>241</c:v>
                </c:pt>
                <c:pt idx="12">
                  <c:v>242</c:v>
                </c:pt>
                <c:pt idx="13">
                  <c:v>243</c:v>
                </c:pt>
                <c:pt idx="14">
                  <c:v>244</c:v>
                </c:pt>
                <c:pt idx="15">
                  <c:v>245</c:v>
                </c:pt>
                <c:pt idx="16">
                  <c:v>246</c:v>
                </c:pt>
                <c:pt idx="17">
                  <c:v>247</c:v>
                </c:pt>
                <c:pt idx="18">
                  <c:v>248</c:v>
                </c:pt>
                <c:pt idx="19">
                  <c:v>249</c:v>
                </c:pt>
                <c:pt idx="20">
                  <c:v>250</c:v>
                </c:pt>
                <c:pt idx="21">
                  <c:v>251</c:v>
                </c:pt>
                <c:pt idx="22">
                  <c:v>252</c:v>
                </c:pt>
                <c:pt idx="23">
                  <c:v>253</c:v>
                </c:pt>
                <c:pt idx="24">
                  <c:v>254</c:v>
                </c:pt>
                <c:pt idx="25">
                  <c:v>255</c:v>
                </c:pt>
                <c:pt idx="26">
                  <c:v>256</c:v>
                </c:pt>
                <c:pt idx="27">
                  <c:v>257</c:v>
                </c:pt>
                <c:pt idx="28">
                  <c:v>258</c:v>
                </c:pt>
                <c:pt idx="29">
                  <c:v>259</c:v>
                </c:pt>
                <c:pt idx="30">
                  <c:v>260</c:v>
                </c:pt>
                <c:pt idx="31">
                  <c:v>261</c:v>
                </c:pt>
                <c:pt idx="32">
                  <c:v>262</c:v>
                </c:pt>
                <c:pt idx="33">
                  <c:v>263</c:v>
                </c:pt>
                <c:pt idx="34">
                  <c:v>264</c:v>
                </c:pt>
                <c:pt idx="35">
                  <c:v>265</c:v>
                </c:pt>
                <c:pt idx="36">
                  <c:v>266</c:v>
                </c:pt>
                <c:pt idx="37">
                  <c:v>267</c:v>
                </c:pt>
                <c:pt idx="38">
                  <c:v>268</c:v>
                </c:pt>
                <c:pt idx="39">
                  <c:v>269</c:v>
                </c:pt>
                <c:pt idx="40">
                  <c:v>270</c:v>
                </c:pt>
                <c:pt idx="41">
                  <c:v>271</c:v>
                </c:pt>
                <c:pt idx="42">
                  <c:v>272</c:v>
                </c:pt>
                <c:pt idx="43">
                  <c:v>273</c:v>
                </c:pt>
                <c:pt idx="44">
                  <c:v>274</c:v>
                </c:pt>
                <c:pt idx="45">
                  <c:v>275</c:v>
                </c:pt>
                <c:pt idx="46">
                  <c:v>276</c:v>
                </c:pt>
                <c:pt idx="47">
                  <c:v>277</c:v>
                </c:pt>
                <c:pt idx="48">
                  <c:v>278</c:v>
                </c:pt>
                <c:pt idx="49">
                  <c:v>279</c:v>
                </c:pt>
                <c:pt idx="50">
                  <c:v>280</c:v>
                </c:pt>
                <c:pt idx="51">
                  <c:v>281</c:v>
                </c:pt>
                <c:pt idx="52">
                  <c:v>282</c:v>
                </c:pt>
                <c:pt idx="53">
                  <c:v>283</c:v>
                </c:pt>
                <c:pt idx="54">
                  <c:v>284</c:v>
                </c:pt>
                <c:pt idx="55">
                  <c:v>285</c:v>
                </c:pt>
                <c:pt idx="56">
                  <c:v>286</c:v>
                </c:pt>
                <c:pt idx="57">
                  <c:v>287</c:v>
                </c:pt>
                <c:pt idx="58">
                  <c:v>288</c:v>
                </c:pt>
                <c:pt idx="59">
                  <c:v>289</c:v>
                </c:pt>
                <c:pt idx="60">
                  <c:v>290</c:v>
                </c:pt>
                <c:pt idx="61">
                  <c:v>291</c:v>
                </c:pt>
                <c:pt idx="62">
                  <c:v>292</c:v>
                </c:pt>
                <c:pt idx="63">
                  <c:v>293</c:v>
                </c:pt>
                <c:pt idx="64">
                  <c:v>294</c:v>
                </c:pt>
                <c:pt idx="65">
                  <c:v>295</c:v>
                </c:pt>
                <c:pt idx="66">
                  <c:v>296</c:v>
                </c:pt>
                <c:pt idx="67">
                  <c:v>297</c:v>
                </c:pt>
                <c:pt idx="68">
                  <c:v>298</c:v>
                </c:pt>
                <c:pt idx="69">
                  <c:v>299</c:v>
                </c:pt>
                <c:pt idx="70">
                  <c:v>300</c:v>
                </c:pt>
                <c:pt idx="71">
                  <c:v>301</c:v>
                </c:pt>
                <c:pt idx="72">
                  <c:v>302</c:v>
                </c:pt>
                <c:pt idx="73">
                  <c:v>303</c:v>
                </c:pt>
                <c:pt idx="74">
                  <c:v>304</c:v>
                </c:pt>
                <c:pt idx="75">
                  <c:v>305</c:v>
                </c:pt>
                <c:pt idx="76">
                  <c:v>306</c:v>
                </c:pt>
                <c:pt idx="77">
                  <c:v>307</c:v>
                </c:pt>
                <c:pt idx="78">
                  <c:v>308</c:v>
                </c:pt>
                <c:pt idx="79">
                  <c:v>309</c:v>
                </c:pt>
                <c:pt idx="80">
                  <c:v>310</c:v>
                </c:pt>
                <c:pt idx="81">
                  <c:v>311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317</c:v>
                </c:pt>
                <c:pt idx="88">
                  <c:v>318</c:v>
                </c:pt>
                <c:pt idx="89">
                  <c:v>319</c:v>
                </c:pt>
                <c:pt idx="90">
                  <c:v>320</c:v>
                </c:pt>
                <c:pt idx="91">
                  <c:v>321</c:v>
                </c:pt>
                <c:pt idx="92">
                  <c:v>322</c:v>
                </c:pt>
                <c:pt idx="93">
                  <c:v>323</c:v>
                </c:pt>
                <c:pt idx="94">
                  <c:v>324</c:v>
                </c:pt>
                <c:pt idx="95">
                  <c:v>325</c:v>
                </c:pt>
                <c:pt idx="96">
                  <c:v>326</c:v>
                </c:pt>
                <c:pt idx="97">
                  <c:v>327</c:v>
                </c:pt>
                <c:pt idx="98">
                  <c:v>328</c:v>
                </c:pt>
                <c:pt idx="99">
                  <c:v>329</c:v>
                </c:pt>
                <c:pt idx="100">
                  <c:v>330</c:v>
                </c:pt>
                <c:pt idx="101">
                  <c:v>331</c:v>
                </c:pt>
                <c:pt idx="102">
                  <c:v>332</c:v>
                </c:pt>
                <c:pt idx="103">
                  <c:v>333</c:v>
                </c:pt>
                <c:pt idx="104">
                  <c:v>334</c:v>
                </c:pt>
                <c:pt idx="105">
                  <c:v>335</c:v>
                </c:pt>
                <c:pt idx="106">
                  <c:v>336</c:v>
                </c:pt>
                <c:pt idx="107">
                  <c:v>337</c:v>
                </c:pt>
                <c:pt idx="108">
                  <c:v>338</c:v>
                </c:pt>
                <c:pt idx="109">
                  <c:v>339</c:v>
                </c:pt>
                <c:pt idx="110">
                  <c:v>340</c:v>
                </c:pt>
                <c:pt idx="111">
                  <c:v>341</c:v>
                </c:pt>
                <c:pt idx="112">
                  <c:v>342</c:v>
                </c:pt>
                <c:pt idx="113">
                  <c:v>343</c:v>
                </c:pt>
                <c:pt idx="114">
                  <c:v>344</c:v>
                </c:pt>
                <c:pt idx="115">
                  <c:v>345</c:v>
                </c:pt>
                <c:pt idx="116">
                  <c:v>346</c:v>
                </c:pt>
                <c:pt idx="117">
                  <c:v>347</c:v>
                </c:pt>
                <c:pt idx="118">
                  <c:v>348</c:v>
                </c:pt>
                <c:pt idx="119">
                  <c:v>349</c:v>
                </c:pt>
                <c:pt idx="120">
                  <c:v>350</c:v>
                </c:pt>
                <c:pt idx="121">
                  <c:v>351</c:v>
                </c:pt>
                <c:pt idx="122">
                  <c:v>352</c:v>
                </c:pt>
                <c:pt idx="123">
                  <c:v>353</c:v>
                </c:pt>
                <c:pt idx="124">
                  <c:v>354</c:v>
                </c:pt>
                <c:pt idx="125">
                  <c:v>355</c:v>
                </c:pt>
                <c:pt idx="126">
                  <c:v>356</c:v>
                </c:pt>
                <c:pt idx="127">
                  <c:v>357</c:v>
                </c:pt>
                <c:pt idx="128">
                  <c:v>358</c:v>
                </c:pt>
                <c:pt idx="129">
                  <c:v>359</c:v>
                </c:pt>
                <c:pt idx="130">
                  <c:v>360</c:v>
                </c:pt>
                <c:pt idx="131">
                  <c:v>361</c:v>
                </c:pt>
                <c:pt idx="132">
                  <c:v>362</c:v>
                </c:pt>
                <c:pt idx="133">
                  <c:v>363</c:v>
                </c:pt>
                <c:pt idx="134">
                  <c:v>364</c:v>
                </c:pt>
                <c:pt idx="135">
                  <c:v>365</c:v>
                </c:pt>
                <c:pt idx="136">
                  <c:v>366</c:v>
                </c:pt>
                <c:pt idx="137">
                  <c:v>367</c:v>
                </c:pt>
                <c:pt idx="138">
                  <c:v>368</c:v>
                </c:pt>
                <c:pt idx="139">
                  <c:v>369</c:v>
                </c:pt>
                <c:pt idx="140">
                  <c:v>370</c:v>
                </c:pt>
                <c:pt idx="141">
                  <c:v>371</c:v>
                </c:pt>
                <c:pt idx="142">
                  <c:v>372</c:v>
                </c:pt>
                <c:pt idx="143">
                  <c:v>373</c:v>
                </c:pt>
                <c:pt idx="144">
                  <c:v>374</c:v>
                </c:pt>
                <c:pt idx="145">
                  <c:v>375</c:v>
                </c:pt>
                <c:pt idx="146">
                  <c:v>376</c:v>
                </c:pt>
                <c:pt idx="147">
                  <c:v>377</c:v>
                </c:pt>
                <c:pt idx="148">
                  <c:v>378</c:v>
                </c:pt>
                <c:pt idx="149">
                  <c:v>379</c:v>
                </c:pt>
                <c:pt idx="150">
                  <c:v>380</c:v>
                </c:pt>
                <c:pt idx="151">
                  <c:v>381</c:v>
                </c:pt>
                <c:pt idx="152">
                  <c:v>382</c:v>
                </c:pt>
                <c:pt idx="153">
                  <c:v>383</c:v>
                </c:pt>
                <c:pt idx="154">
                  <c:v>384</c:v>
                </c:pt>
                <c:pt idx="155">
                  <c:v>385</c:v>
                </c:pt>
                <c:pt idx="156">
                  <c:v>386</c:v>
                </c:pt>
                <c:pt idx="157">
                  <c:v>387</c:v>
                </c:pt>
                <c:pt idx="158">
                  <c:v>388</c:v>
                </c:pt>
                <c:pt idx="159">
                  <c:v>389</c:v>
                </c:pt>
                <c:pt idx="160">
                  <c:v>390</c:v>
                </c:pt>
                <c:pt idx="161">
                  <c:v>391</c:v>
                </c:pt>
                <c:pt idx="162">
                  <c:v>392</c:v>
                </c:pt>
                <c:pt idx="163">
                  <c:v>393</c:v>
                </c:pt>
                <c:pt idx="164">
                  <c:v>394</c:v>
                </c:pt>
                <c:pt idx="165">
                  <c:v>395</c:v>
                </c:pt>
                <c:pt idx="166">
                  <c:v>396</c:v>
                </c:pt>
                <c:pt idx="167">
                  <c:v>397</c:v>
                </c:pt>
                <c:pt idx="168">
                  <c:v>398</c:v>
                </c:pt>
                <c:pt idx="169">
                  <c:v>399</c:v>
                </c:pt>
                <c:pt idx="170">
                  <c:v>400</c:v>
                </c:pt>
                <c:pt idx="171">
                  <c:v>401</c:v>
                </c:pt>
                <c:pt idx="172">
                  <c:v>402</c:v>
                </c:pt>
                <c:pt idx="173">
                  <c:v>403</c:v>
                </c:pt>
                <c:pt idx="174">
                  <c:v>404</c:v>
                </c:pt>
                <c:pt idx="175">
                  <c:v>405</c:v>
                </c:pt>
                <c:pt idx="176">
                  <c:v>406</c:v>
                </c:pt>
                <c:pt idx="177">
                  <c:v>407</c:v>
                </c:pt>
                <c:pt idx="178">
                  <c:v>408</c:v>
                </c:pt>
                <c:pt idx="179">
                  <c:v>409</c:v>
                </c:pt>
                <c:pt idx="180">
                  <c:v>410</c:v>
                </c:pt>
                <c:pt idx="181">
                  <c:v>411</c:v>
                </c:pt>
                <c:pt idx="182">
                  <c:v>412</c:v>
                </c:pt>
                <c:pt idx="183">
                  <c:v>413</c:v>
                </c:pt>
                <c:pt idx="184">
                  <c:v>414</c:v>
                </c:pt>
                <c:pt idx="185">
                  <c:v>415</c:v>
                </c:pt>
                <c:pt idx="186">
                  <c:v>416</c:v>
                </c:pt>
                <c:pt idx="187">
                  <c:v>417</c:v>
                </c:pt>
                <c:pt idx="188">
                  <c:v>418</c:v>
                </c:pt>
                <c:pt idx="189">
                  <c:v>419</c:v>
                </c:pt>
                <c:pt idx="190">
                  <c:v>420</c:v>
                </c:pt>
                <c:pt idx="191">
                  <c:v>421</c:v>
                </c:pt>
                <c:pt idx="192">
                  <c:v>422</c:v>
                </c:pt>
                <c:pt idx="193">
                  <c:v>423</c:v>
                </c:pt>
                <c:pt idx="194">
                  <c:v>424</c:v>
                </c:pt>
                <c:pt idx="195">
                  <c:v>425</c:v>
                </c:pt>
                <c:pt idx="196">
                  <c:v>426</c:v>
                </c:pt>
                <c:pt idx="197">
                  <c:v>427</c:v>
                </c:pt>
                <c:pt idx="198">
                  <c:v>428</c:v>
                </c:pt>
                <c:pt idx="199">
                  <c:v>429</c:v>
                </c:pt>
                <c:pt idx="200">
                  <c:v>430</c:v>
                </c:pt>
                <c:pt idx="201">
                  <c:v>431</c:v>
                </c:pt>
                <c:pt idx="202">
                  <c:v>432</c:v>
                </c:pt>
                <c:pt idx="203">
                  <c:v>433</c:v>
                </c:pt>
                <c:pt idx="204">
                  <c:v>434</c:v>
                </c:pt>
                <c:pt idx="205">
                  <c:v>435</c:v>
                </c:pt>
                <c:pt idx="206">
                  <c:v>436</c:v>
                </c:pt>
                <c:pt idx="207">
                  <c:v>437</c:v>
                </c:pt>
                <c:pt idx="208">
                  <c:v>438</c:v>
                </c:pt>
                <c:pt idx="209">
                  <c:v>439</c:v>
                </c:pt>
                <c:pt idx="210">
                  <c:v>440</c:v>
                </c:pt>
                <c:pt idx="211">
                  <c:v>441</c:v>
                </c:pt>
                <c:pt idx="212">
                  <c:v>442</c:v>
                </c:pt>
                <c:pt idx="213">
                  <c:v>443</c:v>
                </c:pt>
                <c:pt idx="214">
                  <c:v>444</c:v>
                </c:pt>
                <c:pt idx="215">
                  <c:v>445</c:v>
                </c:pt>
                <c:pt idx="216">
                  <c:v>446</c:v>
                </c:pt>
                <c:pt idx="217">
                  <c:v>447</c:v>
                </c:pt>
                <c:pt idx="218">
                  <c:v>448</c:v>
                </c:pt>
                <c:pt idx="219">
                  <c:v>449</c:v>
                </c:pt>
                <c:pt idx="220">
                  <c:v>450</c:v>
                </c:pt>
                <c:pt idx="221">
                  <c:v>451</c:v>
                </c:pt>
                <c:pt idx="222">
                  <c:v>452</c:v>
                </c:pt>
                <c:pt idx="223">
                  <c:v>453</c:v>
                </c:pt>
                <c:pt idx="224">
                  <c:v>454</c:v>
                </c:pt>
                <c:pt idx="225">
                  <c:v>455</c:v>
                </c:pt>
                <c:pt idx="226">
                  <c:v>456</c:v>
                </c:pt>
                <c:pt idx="227">
                  <c:v>457</c:v>
                </c:pt>
                <c:pt idx="228">
                  <c:v>458</c:v>
                </c:pt>
                <c:pt idx="229">
                  <c:v>459</c:v>
                </c:pt>
                <c:pt idx="230">
                  <c:v>460</c:v>
                </c:pt>
                <c:pt idx="231">
                  <c:v>461</c:v>
                </c:pt>
                <c:pt idx="232">
                  <c:v>462</c:v>
                </c:pt>
                <c:pt idx="233">
                  <c:v>463</c:v>
                </c:pt>
                <c:pt idx="234">
                  <c:v>464</c:v>
                </c:pt>
                <c:pt idx="235">
                  <c:v>465</c:v>
                </c:pt>
                <c:pt idx="236">
                  <c:v>466</c:v>
                </c:pt>
                <c:pt idx="237">
                  <c:v>467</c:v>
                </c:pt>
                <c:pt idx="238">
                  <c:v>468</c:v>
                </c:pt>
                <c:pt idx="239">
                  <c:v>469</c:v>
                </c:pt>
                <c:pt idx="240">
                  <c:v>470</c:v>
                </c:pt>
                <c:pt idx="241">
                  <c:v>471</c:v>
                </c:pt>
                <c:pt idx="242">
                  <c:v>472</c:v>
                </c:pt>
                <c:pt idx="243">
                  <c:v>473</c:v>
                </c:pt>
                <c:pt idx="244">
                  <c:v>474</c:v>
                </c:pt>
                <c:pt idx="245">
                  <c:v>475</c:v>
                </c:pt>
                <c:pt idx="246">
                  <c:v>476</c:v>
                </c:pt>
                <c:pt idx="247">
                  <c:v>477</c:v>
                </c:pt>
                <c:pt idx="248">
                  <c:v>478</c:v>
                </c:pt>
                <c:pt idx="249">
                  <c:v>479</c:v>
                </c:pt>
                <c:pt idx="250">
                  <c:v>480</c:v>
                </c:pt>
                <c:pt idx="251">
                  <c:v>481</c:v>
                </c:pt>
                <c:pt idx="252">
                  <c:v>482</c:v>
                </c:pt>
                <c:pt idx="253">
                  <c:v>483</c:v>
                </c:pt>
                <c:pt idx="254">
                  <c:v>484</c:v>
                </c:pt>
                <c:pt idx="255">
                  <c:v>485</c:v>
                </c:pt>
                <c:pt idx="256">
                  <c:v>486</c:v>
                </c:pt>
                <c:pt idx="257">
                  <c:v>487</c:v>
                </c:pt>
                <c:pt idx="258">
                  <c:v>488</c:v>
                </c:pt>
                <c:pt idx="259">
                  <c:v>489</c:v>
                </c:pt>
                <c:pt idx="260">
                  <c:v>490</c:v>
                </c:pt>
                <c:pt idx="261">
                  <c:v>491</c:v>
                </c:pt>
                <c:pt idx="262">
                  <c:v>492</c:v>
                </c:pt>
                <c:pt idx="263">
                  <c:v>493</c:v>
                </c:pt>
                <c:pt idx="264">
                  <c:v>494</c:v>
                </c:pt>
                <c:pt idx="265">
                  <c:v>495</c:v>
                </c:pt>
                <c:pt idx="266">
                  <c:v>496</c:v>
                </c:pt>
                <c:pt idx="267">
                  <c:v>497</c:v>
                </c:pt>
                <c:pt idx="268">
                  <c:v>498</c:v>
                </c:pt>
                <c:pt idx="269">
                  <c:v>499</c:v>
                </c:pt>
                <c:pt idx="270">
                  <c:v>500</c:v>
                </c:pt>
              </c:numCache>
            </c:numRef>
          </c:xVal>
          <c:yVal>
            <c:numRef>
              <c:f>'синхр спектры 160'!$CJ$4:$CJ$274</c:f>
              <c:numCache>
                <c:formatCode>0.000</c:formatCode>
                <c:ptCount val="271"/>
                <c:pt idx="0">
                  <c:v>0.4968079</c:v>
                </c:pt>
                <c:pt idx="1">
                  <c:v>0.6233537</c:v>
                </c:pt>
                <c:pt idx="2">
                  <c:v>0.612176</c:v>
                </c:pt>
                <c:pt idx="3">
                  <c:v>0.6303828</c:v>
                </c:pt>
                <c:pt idx="4">
                  <c:v>0.6318779</c:v>
                </c:pt>
                <c:pt idx="5">
                  <c:v>0.6432788</c:v>
                </c:pt>
                <c:pt idx="6">
                  <c:v>0.6577691</c:v>
                </c:pt>
                <c:pt idx="7">
                  <c:v>0.6856136</c:v>
                </c:pt>
                <c:pt idx="8">
                  <c:v>0.7293723</c:v>
                </c:pt>
                <c:pt idx="9">
                  <c:v>0.7545964</c:v>
                </c:pt>
                <c:pt idx="10">
                  <c:v>0.7744201</c:v>
                </c:pt>
                <c:pt idx="11">
                  <c:v>0.7508251</c:v>
                </c:pt>
                <c:pt idx="12">
                  <c:v>0.7648053</c:v>
                </c:pt>
                <c:pt idx="13">
                  <c:v>0.7843664</c:v>
                </c:pt>
                <c:pt idx="14">
                  <c:v>0.8076924</c:v>
                </c:pt>
                <c:pt idx="15">
                  <c:v>0.8092038</c:v>
                </c:pt>
                <c:pt idx="16">
                  <c:v>0.8101107</c:v>
                </c:pt>
                <c:pt idx="17">
                  <c:v>0.8388386</c:v>
                </c:pt>
                <c:pt idx="18">
                  <c:v>0.860592</c:v>
                </c:pt>
                <c:pt idx="19">
                  <c:v>0.8812027</c:v>
                </c:pt>
                <c:pt idx="20">
                  <c:v>0.9073744</c:v>
                </c:pt>
                <c:pt idx="21">
                  <c:v>0.9432405</c:v>
                </c:pt>
                <c:pt idx="22">
                  <c:v>0.9876038</c:v>
                </c:pt>
                <c:pt idx="23">
                  <c:v>1.0277534</c:v>
                </c:pt>
                <c:pt idx="24">
                  <c:v>1.0919017</c:v>
                </c:pt>
                <c:pt idx="25">
                  <c:v>1.1588613</c:v>
                </c:pt>
                <c:pt idx="26">
                  <c:v>1.2226382</c:v>
                </c:pt>
                <c:pt idx="27">
                  <c:v>1.2899071</c:v>
                </c:pt>
                <c:pt idx="28">
                  <c:v>1.3542869</c:v>
                </c:pt>
                <c:pt idx="29">
                  <c:v>1.4239047</c:v>
                </c:pt>
                <c:pt idx="30">
                  <c:v>1.4875155</c:v>
                </c:pt>
                <c:pt idx="31">
                  <c:v>1.5787373</c:v>
                </c:pt>
                <c:pt idx="32">
                  <c:v>1.6660475</c:v>
                </c:pt>
                <c:pt idx="33">
                  <c:v>1.7435497</c:v>
                </c:pt>
                <c:pt idx="34">
                  <c:v>1.8169621</c:v>
                </c:pt>
                <c:pt idx="35">
                  <c:v>1.881735</c:v>
                </c:pt>
                <c:pt idx="36">
                  <c:v>1.9608845</c:v>
                </c:pt>
                <c:pt idx="37">
                  <c:v>2.0281239</c:v>
                </c:pt>
                <c:pt idx="38">
                  <c:v>2.0964582</c:v>
                </c:pt>
                <c:pt idx="39">
                  <c:v>2.1470749</c:v>
                </c:pt>
                <c:pt idx="40">
                  <c:v>2.1809595</c:v>
                </c:pt>
                <c:pt idx="41">
                  <c:v>2.2110271</c:v>
                </c:pt>
                <c:pt idx="42">
                  <c:v>2.2242851</c:v>
                </c:pt>
                <c:pt idx="43">
                  <c:v>2.213043</c:v>
                </c:pt>
                <c:pt idx="44">
                  <c:v>2.1771776</c:v>
                </c:pt>
                <c:pt idx="45">
                  <c:v>2.1192183</c:v>
                </c:pt>
                <c:pt idx="46">
                  <c:v>2.0524818</c:v>
                </c:pt>
                <c:pt idx="47">
                  <c:v>1.9741962</c:v>
                </c:pt>
                <c:pt idx="48">
                  <c:v>1.8906597</c:v>
                </c:pt>
                <c:pt idx="49">
                  <c:v>1.7926268</c:v>
                </c:pt>
                <c:pt idx="50">
                  <c:v>1.6909777</c:v>
                </c:pt>
                <c:pt idx="51">
                  <c:v>1.5784525</c:v>
                </c:pt>
                <c:pt idx="52">
                  <c:v>1.4658889</c:v>
                </c:pt>
                <c:pt idx="53">
                  <c:v>1.3555118</c:v>
                </c:pt>
                <c:pt idx="54">
                  <c:v>1.2511275</c:v>
                </c:pt>
                <c:pt idx="55">
                  <c:v>1.1547274</c:v>
                </c:pt>
                <c:pt idx="56">
                  <c:v>1.0569087</c:v>
                </c:pt>
                <c:pt idx="57">
                  <c:v>0.962302</c:v>
                </c:pt>
                <c:pt idx="58">
                  <c:v>0.8737612</c:v>
                </c:pt>
                <c:pt idx="59">
                  <c:v>0.801635</c:v>
                </c:pt>
                <c:pt idx="60">
                  <c:v>0.735926</c:v>
                </c:pt>
                <c:pt idx="61">
                  <c:v>0.676972</c:v>
                </c:pt>
                <c:pt idx="62">
                  <c:v>0.6218861</c:v>
                </c:pt>
                <c:pt idx="63">
                  <c:v>0.5743596</c:v>
                </c:pt>
                <c:pt idx="64">
                  <c:v>0.5326134</c:v>
                </c:pt>
                <c:pt idx="65">
                  <c:v>0.4945806</c:v>
                </c:pt>
                <c:pt idx="66">
                  <c:v>0.4648426</c:v>
                </c:pt>
                <c:pt idx="67">
                  <c:v>0.4415764</c:v>
                </c:pt>
                <c:pt idx="68">
                  <c:v>0.4225007</c:v>
                </c:pt>
                <c:pt idx="69">
                  <c:v>0.4087714</c:v>
                </c:pt>
                <c:pt idx="70">
                  <c:v>0.396198</c:v>
                </c:pt>
                <c:pt idx="71">
                  <c:v>0.3891102</c:v>
                </c:pt>
                <c:pt idx="72">
                  <c:v>0.382494</c:v>
                </c:pt>
                <c:pt idx="73">
                  <c:v>0.3769364</c:v>
                </c:pt>
                <c:pt idx="74">
                  <c:v>0.3719295</c:v>
                </c:pt>
                <c:pt idx="75">
                  <c:v>0.3684054</c:v>
                </c:pt>
                <c:pt idx="76">
                  <c:v>0.3699049</c:v>
                </c:pt>
                <c:pt idx="77">
                  <c:v>0.371953</c:v>
                </c:pt>
                <c:pt idx="78">
                  <c:v>0.3741214</c:v>
                </c:pt>
                <c:pt idx="79">
                  <c:v>0.3738252</c:v>
                </c:pt>
                <c:pt idx="80">
                  <c:v>0.3718355</c:v>
                </c:pt>
                <c:pt idx="81">
                  <c:v>0.3702676</c:v>
                </c:pt>
                <c:pt idx="82">
                  <c:v>0.3679159</c:v>
                </c:pt>
                <c:pt idx="83">
                  <c:v>0.36878</c:v>
                </c:pt>
                <c:pt idx="84">
                  <c:v>0.367649</c:v>
                </c:pt>
                <c:pt idx="85">
                  <c:v>0.3652873</c:v>
                </c:pt>
                <c:pt idx="86">
                  <c:v>0.3613999</c:v>
                </c:pt>
                <c:pt idx="87">
                  <c:v>0.3538856</c:v>
                </c:pt>
                <c:pt idx="88">
                  <c:v>0.3482029</c:v>
                </c:pt>
                <c:pt idx="89">
                  <c:v>0.3398456</c:v>
                </c:pt>
                <c:pt idx="90">
                  <c:v>0.3346881</c:v>
                </c:pt>
                <c:pt idx="91">
                  <c:v>0.3293124</c:v>
                </c:pt>
                <c:pt idx="92">
                  <c:v>0.3223034</c:v>
                </c:pt>
                <c:pt idx="93">
                  <c:v>0.3145046</c:v>
                </c:pt>
                <c:pt idx="94">
                  <c:v>0.3039959</c:v>
                </c:pt>
                <c:pt idx="95">
                  <c:v>0.2962532</c:v>
                </c:pt>
                <c:pt idx="96">
                  <c:v>0.287561</c:v>
                </c:pt>
                <c:pt idx="97">
                  <c:v>0.2794502</c:v>
                </c:pt>
                <c:pt idx="98">
                  <c:v>0.269144</c:v>
                </c:pt>
                <c:pt idx="99">
                  <c:v>0.2621312</c:v>
                </c:pt>
                <c:pt idx="100">
                  <c:v>0.2541721</c:v>
                </c:pt>
                <c:pt idx="101">
                  <c:v>0.2464963</c:v>
                </c:pt>
                <c:pt idx="102">
                  <c:v>0.2359428</c:v>
                </c:pt>
                <c:pt idx="103">
                  <c:v>0.2271323</c:v>
                </c:pt>
                <c:pt idx="104">
                  <c:v>0.2184136</c:v>
                </c:pt>
                <c:pt idx="105">
                  <c:v>0.209209</c:v>
                </c:pt>
                <c:pt idx="106">
                  <c:v>0.1990796</c:v>
                </c:pt>
                <c:pt idx="107">
                  <c:v>0.1892974</c:v>
                </c:pt>
                <c:pt idx="108">
                  <c:v>0.1792686</c:v>
                </c:pt>
                <c:pt idx="109">
                  <c:v>0.1679299</c:v>
                </c:pt>
                <c:pt idx="110">
                  <c:v>0.1573246</c:v>
                </c:pt>
                <c:pt idx="111">
                  <c:v>0.1465919</c:v>
                </c:pt>
                <c:pt idx="112">
                  <c:v>0.1366895</c:v>
                </c:pt>
                <c:pt idx="113">
                  <c:v>0.1242745</c:v>
                </c:pt>
                <c:pt idx="114">
                  <c:v>0.1139252</c:v>
                </c:pt>
                <c:pt idx="115">
                  <c:v>0.1032341</c:v>
                </c:pt>
                <c:pt idx="116">
                  <c:v>0.0947907</c:v>
                </c:pt>
                <c:pt idx="117">
                  <c:v>0.0861414</c:v>
                </c:pt>
                <c:pt idx="118">
                  <c:v>0.079627</c:v>
                </c:pt>
                <c:pt idx="119">
                  <c:v>0.0733357</c:v>
                </c:pt>
                <c:pt idx="120">
                  <c:v>0.0669744</c:v>
                </c:pt>
                <c:pt idx="121">
                  <c:v>0.0602424</c:v>
                </c:pt>
                <c:pt idx="122">
                  <c:v>0.0539739</c:v>
                </c:pt>
                <c:pt idx="123">
                  <c:v>0.0483973</c:v>
                </c:pt>
                <c:pt idx="124">
                  <c:v>0.0438872</c:v>
                </c:pt>
                <c:pt idx="125">
                  <c:v>0.039979</c:v>
                </c:pt>
                <c:pt idx="126">
                  <c:v>0.0363459</c:v>
                </c:pt>
                <c:pt idx="127">
                  <c:v>0.0326393</c:v>
                </c:pt>
                <c:pt idx="128">
                  <c:v>0.0293397</c:v>
                </c:pt>
                <c:pt idx="129">
                  <c:v>0.0268093</c:v>
                </c:pt>
                <c:pt idx="130">
                  <c:v>0.0242642</c:v>
                </c:pt>
                <c:pt idx="131">
                  <c:v>0.0219518</c:v>
                </c:pt>
                <c:pt idx="132">
                  <c:v>0.0197523</c:v>
                </c:pt>
                <c:pt idx="133">
                  <c:v>0.0180578</c:v>
                </c:pt>
                <c:pt idx="134">
                  <c:v>0.0166516</c:v>
                </c:pt>
                <c:pt idx="135">
                  <c:v>0.0156519</c:v>
                </c:pt>
                <c:pt idx="136">
                  <c:v>0.0145548</c:v>
                </c:pt>
                <c:pt idx="137">
                  <c:v>0.0136725</c:v>
                </c:pt>
                <c:pt idx="138">
                  <c:v>0.0123499</c:v>
                </c:pt>
                <c:pt idx="139">
                  <c:v>0.0111467</c:v>
                </c:pt>
                <c:pt idx="140">
                  <c:v>0.0099356</c:v>
                </c:pt>
                <c:pt idx="141">
                  <c:v>0.0092444</c:v>
                </c:pt>
                <c:pt idx="142">
                  <c:v>0.0089172</c:v>
                </c:pt>
                <c:pt idx="143">
                  <c:v>0.0083966</c:v>
                </c:pt>
                <c:pt idx="144">
                  <c:v>0.0079043</c:v>
                </c:pt>
                <c:pt idx="145">
                  <c:v>0.0073029</c:v>
                </c:pt>
                <c:pt idx="146">
                  <c:v>0.0068141</c:v>
                </c:pt>
                <c:pt idx="147">
                  <c:v>0.0061582</c:v>
                </c:pt>
                <c:pt idx="148">
                  <c:v>0.0055429</c:v>
                </c:pt>
                <c:pt idx="149">
                  <c:v>0.0052846</c:v>
                </c:pt>
                <c:pt idx="150">
                  <c:v>0.0049137</c:v>
                </c:pt>
                <c:pt idx="151">
                  <c:v>0.0048331</c:v>
                </c:pt>
                <c:pt idx="152">
                  <c:v>0.0044312</c:v>
                </c:pt>
                <c:pt idx="153">
                  <c:v>0.0041326</c:v>
                </c:pt>
                <c:pt idx="154">
                  <c:v>0.0038563</c:v>
                </c:pt>
                <c:pt idx="155">
                  <c:v>0.0036362</c:v>
                </c:pt>
                <c:pt idx="156">
                  <c:v>0.0035284</c:v>
                </c:pt>
                <c:pt idx="157">
                  <c:v>0.0035508</c:v>
                </c:pt>
                <c:pt idx="158">
                  <c:v>0.0033579</c:v>
                </c:pt>
                <c:pt idx="159">
                  <c:v>0.0031576</c:v>
                </c:pt>
                <c:pt idx="160">
                  <c:v>0.0026266</c:v>
                </c:pt>
                <c:pt idx="161">
                  <c:v>0.0023205</c:v>
                </c:pt>
                <c:pt idx="162">
                  <c:v>0.0021334</c:v>
                </c:pt>
                <c:pt idx="163">
                  <c:v>0.0021747</c:v>
                </c:pt>
                <c:pt idx="164">
                  <c:v>0.0022109</c:v>
                </c:pt>
                <c:pt idx="165">
                  <c:v>0.0021774</c:v>
                </c:pt>
                <c:pt idx="166">
                  <c:v>0.0020329</c:v>
                </c:pt>
                <c:pt idx="167">
                  <c:v>0.0019278</c:v>
                </c:pt>
                <c:pt idx="168">
                  <c:v>0.0018808</c:v>
                </c:pt>
                <c:pt idx="169">
                  <c:v>0.0018564</c:v>
                </c:pt>
                <c:pt idx="170">
                  <c:v>0.0018008</c:v>
                </c:pt>
                <c:pt idx="171">
                  <c:v>0.0016895</c:v>
                </c:pt>
                <c:pt idx="172">
                  <c:v>0.0015421</c:v>
                </c:pt>
                <c:pt idx="173">
                  <c:v>0.001459</c:v>
                </c:pt>
                <c:pt idx="174">
                  <c:v>0.0014253</c:v>
                </c:pt>
                <c:pt idx="175">
                  <c:v>0.0013516</c:v>
                </c:pt>
                <c:pt idx="176">
                  <c:v>0.0012425</c:v>
                </c:pt>
                <c:pt idx="177">
                  <c:v>0.0011052</c:v>
                </c:pt>
                <c:pt idx="178">
                  <c:v>0.0010381</c:v>
                </c:pt>
                <c:pt idx="179">
                  <c:v>0.0010156</c:v>
                </c:pt>
                <c:pt idx="180">
                  <c:v>0.000838</c:v>
                </c:pt>
                <c:pt idx="181">
                  <c:v>0.0008761</c:v>
                </c:pt>
                <c:pt idx="182">
                  <c:v>0.0008352</c:v>
                </c:pt>
                <c:pt idx="183">
                  <c:v>0.0008282</c:v>
                </c:pt>
                <c:pt idx="184">
                  <c:v>0.0008382</c:v>
                </c:pt>
                <c:pt idx="185">
                  <c:v>0.0007753</c:v>
                </c:pt>
                <c:pt idx="186">
                  <c:v>0.0008219</c:v>
                </c:pt>
                <c:pt idx="187">
                  <c:v>0.0007035</c:v>
                </c:pt>
                <c:pt idx="188">
                  <c:v>0.0006852</c:v>
                </c:pt>
                <c:pt idx="189">
                  <c:v>0.0007367</c:v>
                </c:pt>
                <c:pt idx="190">
                  <c:v>0.0007208</c:v>
                </c:pt>
                <c:pt idx="191">
                  <c:v>0.0007121</c:v>
                </c:pt>
                <c:pt idx="192">
                  <c:v>0.0005748</c:v>
                </c:pt>
                <c:pt idx="193">
                  <c:v>0.00048</c:v>
                </c:pt>
                <c:pt idx="194">
                  <c:v>0.0003683</c:v>
                </c:pt>
                <c:pt idx="195">
                  <c:v>0.000343</c:v>
                </c:pt>
                <c:pt idx="196">
                  <c:v>0.0004723</c:v>
                </c:pt>
                <c:pt idx="197">
                  <c:v>0.0005794</c:v>
                </c:pt>
                <c:pt idx="198">
                  <c:v>0.0006634</c:v>
                </c:pt>
                <c:pt idx="199">
                  <c:v>0.0005332</c:v>
                </c:pt>
                <c:pt idx="200">
                  <c:v>0.0004265</c:v>
                </c:pt>
                <c:pt idx="201">
                  <c:v>0.000374</c:v>
                </c:pt>
                <c:pt idx="202">
                  <c:v>0.0003751</c:v>
                </c:pt>
                <c:pt idx="203">
                  <c:v>0.0003811</c:v>
                </c:pt>
                <c:pt idx="204">
                  <c:v>0.0002378</c:v>
                </c:pt>
                <c:pt idx="205">
                  <c:v>0.0001776</c:v>
                </c:pt>
                <c:pt idx="206">
                  <c:v>0.0001742</c:v>
                </c:pt>
                <c:pt idx="207">
                  <c:v>0.0002577</c:v>
                </c:pt>
                <c:pt idx="208">
                  <c:v>0.0002523</c:v>
                </c:pt>
                <c:pt idx="209">
                  <c:v>0.0002581</c:v>
                </c:pt>
                <c:pt idx="210">
                  <c:v>0.0002265</c:v>
                </c:pt>
                <c:pt idx="211">
                  <c:v>0.0002448</c:v>
                </c:pt>
                <c:pt idx="212">
                  <c:v>8.71e-5</c:v>
                </c:pt>
                <c:pt idx="213">
                  <c:v>2.9e-6</c:v>
                </c:pt>
                <c:pt idx="214">
                  <c:v>-0.000118</c:v>
                </c:pt>
                <c:pt idx="215">
                  <c:v>-0.0001035</c:v>
                </c:pt>
                <c:pt idx="216">
                  <c:v>-6.77e-5</c:v>
                </c:pt>
                <c:pt idx="217">
                  <c:v>-4.04e-5</c:v>
                </c:pt>
                <c:pt idx="218">
                  <c:v>-1.55e-5</c:v>
                </c:pt>
                <c:pt idx="219">
                  <c:v>0.0001156</c:v>
                </c:pt>
                <c:pt idx="220">
                  <c:v>0.0001854</c:v>
                </c:pt>
                <c:pt idx="221">
                  <c:v>0.000248</c:v>
                </c:pt>
                <c:pt idx="222">
                  <c:v>0.0002806</c:v>
                </c:pt>
                <c:pt idx="223">
                  <c:v>0.0004629</c:v>
                </c:pt>
                <c:pt idx="224">
                  <c:v>0.0004699</c:v>
                </c:pt>
                <c:pt idx="225">
                  <c:v>0.0005304</c:v>
                </c:pt>
                <c:pt idx="226">
                  <c:v>0.0003175</c:v>
                </c:pt>
                <c:pt idx="227">
                  <c:v>0.0004736</c:v>
                </c:pt>
                <c:pt idx="228">
                  <c:v>0.000277</c:v>
                </c:pt>
                <c:pt idx="229">
                  <c:v>0.0004046</c:v>
                </c:pt>
                <c:pt idx="230">
                  <c:v>0.0002898</c:v>
                </c:pt>
                <c:pt idx="231">
                  <c:v>0.0003232</c:v>
                </c:pt>
                <c:pt idx="232">
                  <c:v>0.0001959</c:v>
                </c:pt>
                <c:pt idx="233">
                  <c:v>0.0002094</c:v>
                </c:pt>
                <c:pt idx="234">
                  <c:v>0.0002493</c:v>
                </c:pt>
                <c:pt idx="235">
                  <c:v>0.0003508</c:v>
                </c:pt>
                <c:pt idx="236">
                  <c:v>0.0004262</c:v>
                </c:pt>
                <c:pt idx="237">
                  <c:v>0.0004094</c:v>
                </c:pt>
                <c:pt idx="238">
                  <c:v>0.0003999</c:v>
                </c:pt>
                <c:pt idx="239">
                  <c:v>0.0002306</c:v>
                </c:pt>
                <c:pt idx="240">
                  <c:v>5.32e-5</c:v>
                </c:pt>
                <c:pt idx="241">
                  <c:v>-9.84e-5</c:v>
                </c:pt>
                <c:pt idx="242">
                  <c:v>-0.0001418</c:v>
                </c:pt>
                <c:pt idx="243">
                  <c:v>-8.9e-6</c:v>
                </c:pt>
                <c:pt idx="244">
                  <c:v>3.98e-5</c:v>
                </c:pt>
                <c:pt idx="245">
                  <c:v>0.0003362</c:v>
                </c:pt>
                <c:pt idx="246">
                  <c:v>0.0003434</c:v>
                </c:pt>
                <c:pt idx="247">
                  <c:v>0.0005076</c:v>
                </c:pt>
                <c:pt idx="248">
                  <c:v>0.0002614</c:v>
                </c:pt>
                <c:pt idx="249">
                  <c:v>0.0002174</c:v>
                </c:pt>
                <c:pt idx="250">
                  <c:v>-0.0001402</c:v>
                </c:pt>
                <c:pt idx="251">
                  <c:v>1.77e-5</c:v>
                </c:pt>
                <c:pt idx="252">
                  <c:v>-2.33e-5</c:v>
                </c:pt>
                <c:pt idx="253">
                  <c:v>6.51e-5</c:v>
                </c:pt>
                <c:pt idx="254">
                  <c:v>-0.0001259</c:v>
                </c:pt>
                <c:pt idx="255">
                  <c:v>-0.0001198</c:v>
                </c:pt>
                <c:pt idx="256">
                  <c:v>-2.72e-5</c:v>
                </c:pt>
                <c:pt idx="257">
                  <c:v>0.0002723</c:v>
                </c:pt>
                <c:pt idx="258">
                  <c:v>0.0003732</c:v>
                </c:pt>
                <c:pt idx="259">
                  <c:v>0.00049</c:v>
                </c:pt>
                <c:pt idx="260">
                  <c:v>0.0001724</c:v>
                </c:pt>
                <c:pt idx="261">
                  <c:v>3.71e-5</c:v>
                </c:pt>
                <c:pt idx="262">
                  <c:v>-0.0001005</c:v>
                </c:pt>
                <c:pt idx="263">
                  <c:v>0.0001067</c:v>
                </c:pt>
                <c:pt idx="264">
                  <c:v>0.0001118</c:v>
                </c:pt>
                <c:pt idx="265">
                  <c:v>0.0003357</c:v>
                </c:pt>
                <c:pt idx="266">
                  <c:v>0.0003361</c:v>
                </c:pt>
                <c:pt idx="267">
                  <c:v>0.0006387</c:v>
                </c:pt>
                <c:pt idx="268">
                  <c:v>0.0004905</c:v>
                </c:pt>
                <c:pt idx="269">
                  <c:v>0.0003612</c:v>
                </c:pt>
                <c:pt idx="270">
                  <c:v>0.0001253</c:v>
                </c:pt>
              </c:numCache>
            </c:numRef>
          </c:yVal>
          <c:smooth val="0"/>
        </c:ser>
        <c:ser>
          <c:idx val="1"/>
          <c:order val="7"/>
          <c:tx>
            <c:strRef>
              <c:f>0,040</c:f>
              <c:strCache>
                <c:ptCount val="1"/>
                <c:pt idx="0">
                  <c:v>0,040</c:v>
                </c:pt>
              </c:strCache>
            </c:strRef>
          </c:tx>
          <c:spPr>
            <a:ln w="19050" cap="rnd" cmpd="sng" algn="ctr">
              <a:solidFill>
                <a:schemeClr val="accent2">
                  <a:tint val="62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2">
                  <a:tint val="62000"/>
                </a:schemeClr>
              </a:solidFill>
              <a:ln w="6350" cap="flat" cmpd="sng" algn="ctr">
                <a:solidFill>
                  <a:schemeClr val="accent2">
                    <a:tint val="62000"/>
                  </a:schemeClr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xVal>
            <c:numRef>
              <c:f>'синхр спектры 160'!$A$4:$A$274</c:f>
              <c:numCache>
                <c:formatCode>General</c:formatCode>
                <c:ptCount val="271"/>
                <c:pt idx="0">
                  <c:v>230</c:v>
                </c:pt>
                <c:pt idx="1">
                  <c:v>231</c:v>
                </c:pt>
                <c:pt idx="2">
                  <c:v>232</c:v>
                </c:pt>
                <c:pt idx="3">
                  <c:v>233</c:v>
                </c:pt>
                <c:pt idx="4">
                  <c:v>234</c:v>
                </c:pt>
                <c:pt idx="5">
                  <c:v>235</c:v>
                </c:pt>
                <c:pt idx="6">
                  <c:v>236</c:v>
                </c:pt>
                <c:pt idx="7">
                  <c:v>237</c:v>
                </c:pt>
                <c:pt idx="8">
                  <c:v>238</c:v>
                </c:pt>
                <c:pt idx="9">
                  <c:v>239</c:v>
                </c:pt>
                <c:pt idx="10">
                  <c:v>240</c:v>
                </c:pt>
                <c:pt idx="11">
                  <c:v>241</c:v>
                </c:pt>
                <c:pt idx="12">
                  <c:v>242</c:v>
                </c:pt>
                <c:pt idx="13">
                  <c:v>243</c:v>
                </c:pt>
                <c:pt idx="14">
                  <c:v>244</c:v>
                </c:pt>
                <c:pt idx="15">
                  <c:v>245</c:v>
                </c:pt>
                <c:pt idx="16">
                  <c:v>246</c:v>
                </c:pt>
                <c:pt idx="17">
                  <c:v>247</c:v>
                </c:pt>
                <c:pt idx="18">
                  <c:v>248</c:v>
                </c:pt>
                <c:pt idx="19">
                  <c:v>249</c:v>
                </c:pt>
                <c:pt idx="20">
                  <c:v>250</c:v>
                </c:pt>
                <c:pt idx="21">
                  <c:v>251</c:v>
                </c:pt>
                <c:pt idx="22">
                  <c:v>252</c:v>
                </c:pt>
                <c:pt idx="23">
                  <c:v>253</c:v>
                </c:pt>
                <c:pt idx="24">
                  <c:v>254</c:v>
                </c:pt>
                <c:pt idx="25">
                  <c:v>255</c:v>
                </c:pt>
                <c:pt idx="26">
                  <c:v>256</c:v>
                </c:pt>
                <c:pt idx="27">
                  <c:v>257</c:v>
                </c:pt>
                <c:pt idx="28">
                  <c:v>258</c:v>
                </c:pt>
                <c:pt idx="29">
                  <c:v>259</c:v>
                </c:pt>
                <c:pt idx="30">
                  <c:v>260</c:v>
                </c:pt>
                <c:pt idx="31">
                  <c:v>261</c:v>
                </c:pt>
                <c:pt idx="32">
                  <c:v>262</c:v>
                </c:pt>
                <c:pt idx="33">
                  <c:v>263</c:v>
                </c:pt>
                <c:pt idx="34">
                  <c:v>264</c:v>
                </c:pt>
                <c:pt idx="35">
                  <c:v>265</c:v>
                </c:pt>
                <c:pt idx="36">
                  <c:v>266</c:v>
                </c:pt>
                <c:pt idx="37">
                  <c:v>267</c:v>
                </c:pt>
                <c:pt idx="38">
                  <c:v>268</c:v>
                </c:pt>
                <c:pt idx="39">
                  <c:v>269</c:v>
                </c:pt>
                <c:pt idx="40">
                  <c:v>270</c:v>
                </c:pt>
                <c:pt idx="41">
                  <c:v>271</c:v>
                </c:pt>
                <c:pt idx="42">
                  <c:v>272</c:v>
                </c:pt>
                <c:pt idx="43">
                  <c:v>273</c:v>
                </c:pt>
                <c:pt idx="44">
                  <c:v>274</c:v>
                </c:pt>
                <c:pt idx="45">
                  <c:v>275</c:v>
                </c:pt>
                <c:pt idx="46">
                  <c:v>276</c:v>
                </c:pt>
                <c:pt idx="47">
                  <c:v>277</c:v>
                </c:pt>
                <c:pt idx="48">
                  <c:v>278</c:v>
                </c:pt>
                <c:pt idx="49">
                  <c:v>279</c:v>
                </c:pt>
                <c:pt idx="50">
                  <c:v>280</c:v>
                </c:pt>
                <c:pt idx="51">
                  <c:v>281</c:v>
                </c:pt>
                <c:pt idx="52">
                  <c:v>282</c:v>
                </c:pt>
                <c:pt idx="53">
                  <c:v>283</c:v>
                </c:pt>
                <c:pt idx="54">
                  <c:v>284</c:v>
                </c:pt>
                <c:pt idx="55">
                  <c:v>285</c:v>
                </c:pt>
                <c:pt idx="56">
                  <c:v>286</c:v>
                </c:pt>
                <c:pt idx="57">
                  <c:v>287</c:v>
                </c:pt>
                <c:pt idx="58">
                  <c:v>288</c:v>
                </c:pt>
                <c:pt idx="59">
                  <c:v>289</c:v>
                </c:pt>
                <c:pt idx="60">
                  <c:v>290</c:v>
                </c:pt>
                <c:pt idx="61">
                  <c:v>291</c:v>
                </c:pt>
                <c:pt idx="62">
                  <c:v>292</c:v>
                </c:pt>
                <c:pt idx="63">
                  <c:v>293</c:v>
                </c:pt>
                <c:pt idx="64">
                  <c:v>294</c:v>
                </c:pt>
                <c:pt idx="65">
                  <c:v>295</c:v>
                </c:pt>
                <c:pt idx="66">
                  <c:v>296</c:v>
                </c:pt>
                <c:pt idx="67">
                  <c:v>297</c:v>
                </c:pt>
                <c:pt idx="68">
                  <c:v>298</c:v>
                </c:pt>
                <c:pt idx="69">
                  <c:v>299</c:v>
                </c:pt>
                <c:pt idx="70">
                  <c:v>300</c:v>
                </c:pt>
                <c:pt idx="71">
                  <c:v>301</c:v>
                </c:pt>
                <c:pt idx="72">
                  <c:v>302</c:v>
                </c:pt>
                <c:pt idx="73">
                  <c:v>303</c:v>
                </c:pt>
                <c:pt idx="74">
                  <c:v>304</c:v>
                </c:pt>
                <c:pt idx="75">
                  <c:v>305</c:v>
                </c:pt>
                <c:pt idx="76">
                  <c:v>306</c:v>
                </c:pt>
                <c:pt idx="77">
                  <c:v>307</c:v>
                </c:pt>
                <c:pt idx="78">
                  <c:v>308</c:v>
                </c:pt>
                <c:pt idx="79">
                  <c:v>309</c:v>
                </c:pt>
                <c:pt idx="80">
                  <c:v>310</c:v>
                </c:pt>
                <c:pt idx="81">
                  <c:v>311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317</c:v>
                </c:pt>
                <c:pt idx="88">
                  <c:v>318</c:v>
                </c:pt>
                <c:pt idx="89">
                  <c:v>319</c:v>
                </c:pt>
                <c:pt idx="90">
                  <c:v>320</c:v>
                </c:pt>
                <c:pt idx="91">
                  <c:v>321</c:v>
                </c:pt>
                <c:pt idx="92">
                  <c:v>322</c:v>
                </c:pt>
                <c:pt idx="93">
                  <c:v>323</c:v>
                </c:pt>
                <c:pt idx="94">
                  <c:v>324</c:v>
                </c:pt>
                <c:pt idx="95">
                  <c:v>325</c:v>
                </c:pt>
                <c:pt idx="96">
                  <c:v>326</c:v>
                </c:pt>
                <c:pt idx="97">
                  <c:v>327</c:v>
                </c:pt>
                <c:pt idx="98">
                  <c:v>328</c:v>
                </c:pt>
                <c:pt idx="99">
                  <c:v>329</c:v>
                </c:pt>
                <c:pt idx="100">
                  <c:v>330</c:v>
                </c:pt>
                <c:pt idx="101">
                  <c:v>331</c:v>
                </c:pt>
                <c:pt idx="102">
                  <c:v>332</c:v>
                </c:pt>
                <c:pt idx="103">
                  <c:v>333</c:v>
                </c:pt>
                <c:pt idx="104">
                  <c:v>334</c:v>
                </c:pt>
                <c:pt idx="105">
                  <c:v>335</c:v>
                </c:pt>
                <c:pt idx="106">
                  <c:v>336</c:v>
                </c:pt>
                <c:pt idx="107">
                  <c:v>337</c:v>
                </c:pt>
                <c:pt idx="108">
                  <c:v>338</c:v>
                </c:pt>
                <c:pt idx="109">
                  <c:v>339</c:v>
                </c:pt>
                <c:pt idx="110">
                  <c:v>340</c:v>
                </c:pt>
                <c:pt idx="111">
                  <c:v>341</c:v>
                </c:pt>
                <c:pt idx="112">
                  <c:v>342</c:v>
                </c:pt>
                <c:pt idx="113">
                  <c:v>343</c:v>
                </c:pt>
                <c:pt idx="114">
                  <c:v>344</c:v>
                </c:pt>
                <c:pt idx="115">
                  <c:v>345</c:v>
                </c:pt>
                <c:pt idx="116">
                  <c:v>346</c:v>
                </c:pt>
                <c:pt idx="117">
                  <c:v>347</c:v>
                </c:pt>
                <c:pt idx="118">
                  <c:v>348</c:v>
                </c:pt>
                <c:pt idx="119">
                  <c:v>349</c:v>
                </c:pt>
                <c:pt idx="120">
                  <c:v>350</c:v>
                </c:pt>
                <c:pt idx="121">
                  <c:v>351</c:v>
                </c:pt>
                <c:pt idx="122">
                  <c:v>352</c:v>
                </c:pt>
                <c:pt idx="123">
                  <c:v>353</c:v>
                </c:pt>
                <c:pt idx="124">
                  <c:v>354</c:v>
                </c:pt>
                <c:pt idx="125">
                  <c:v>355</c:v>
                </c:pt>
                <c:pt idx="126">
                  <c:v>356</c:v>
                </c:pt>
                <c:pt idx="127">
                  <c:v>357</c:v>
                </c:pt>
                <c:pt idx="128">
                  <c:v>358</c:v>
                </c:pt>
                <c:pt idx="129">
                  <c:v>359</c:v>
                </c:pt>
                <c:pt idx="130">
                  <c:v>360</c:v>
                </c:pt>
                <c:pt idx="131">
                  <c:v>361</c:v>
                </c:pt>
                <c:pt idx="132">
                  <c:v>362</c:v>
                </c:pt>
                <c:pt idx="133">
                  <c:v>363</c:v>
                </c:pt>
                <c:pt idx="134">
                  <c:v>364</c:v>
                </c:pt>
                <c:pt idx="135">
                  <c:v>365</c:v>
                </c:pt>
                <c:pt idx="136">
                  <c:v>366</c:v>
                </c:pt>
                <c:pt idx="137">
                  <c:v>367</c:v>
                </c:pt>
                <c:pt idx="138">
                  <c:v>368</c:v>
                </c:pt>
                <c:pt idx="139">
                  <c:v>369</c:v>
                </c:pt>
                <c:pt idx="140">
                  <c:v>370</c:v>
                </c:pt>
                <c:pt idx="141">
                  <c:v>371</c:v>
                </c:pt>
                <c:pt idx="142">
                  <c:v>372</c:v>
                </c:pt>
                <c:pt idx="143">
                  <c:v>373</c:v>
                </c:pt>
                <c:pt idx="144">
                  <c:v>374</c:v>
                </c:pt>
                <c:pt idx="145">
                  <c:v>375</c:v>
                </c:pt>
                <c:pt idx="146">
                  <c:v>376</c:v>
                </c:pt>
                <c:pt idx="147">
                  <c:v>377</c:v>
                </c:pt>
                <c:pt idx="148">
                  <c:v>378</c:v>
                </c:pt>
                <c:pt idx="149">
                  <c:v>379</c:v>
                </c:pt>
                <c:pt idx="150">
                  <c:v>380</c:v>
                </c:pt>
                <c:pt idx="151">
                  <c:v>381</c:v>
                </c:pt>
                <c:pt idx="152">
                  <c:v>382</c:v>
                </c:pt>
                <c:pt idx="153">
                  <c:v>383</c:v>
                </c:pt>
                <c:pt idx="154">
                  <c:v>384</c:v>
                </c:pt>
                <c:pt idx="155">
                  <c:v>385</c:v>
                </c:pt>
                <c:pt idx="156">
                  <c:v>386</c:v>
                </c:pt>
                <c:pt idx="157">
                  <c:v>387</c:v>
                </c:pt>
                <c:pt idx="158">
                  <c:v>388</c:v>
                </c:pt>
                <c:pt idx="159">
                  <c:v>389</c:v>
                </c:pt>
                <c:pt idx="160">
                  <c:v>390</c:v>
                </c:pt>
                <c:pt idx="161">
                  <c:v>391</c:v>
                </c:pt>
                <c:pt idx="162">
                  <c:v>392</c:v>
                </c:pt>
                <c:pt idx="163">
                  <c:v>393</c:v>
                </c:pt>
                <c:pt idx="164">
                  <c:v>394</c:v>
                </c:pt>
                <c:pt idx="165">
                  <c:v>395</c:v>
                </c:pt>
                <c:pt idx="166">
                  <c:v>396</c:v>
                </c:pt>
                <c:pt idx="167">
                  <c:v>397</c:v>
                </c:pt>
                <c:pt idx="168">
                  <c:v>398</c:v>
                </c:pt>
                <c:pt idx="169">
                  <c:v>399</c:v>
                </c:pt>
                <c:pt idx="170">
                  <c:v>400</c:v>
                </c:pt>
                <c:pt idx="171">
                  <c:v>401</c:v>
                </c:pt>
                <c:pt idx="172">
                  <c:v>402</c:v>
                </c:pt>
                <c:pt idx="173">
                  <c:v>403</c:v>
                </c:pt>
                <c:pt idx="174">
                  <c:v>404</c:v>
                </c:pt>
                <c:pt idx="175">
                  <c:v>405</c:v>
                </c:pt>
                <c:pt idx="176">
                  <c:v>406</c:v>
                </c:pt>
                <c:pt idx="177">
                  <c:v>407</c:v>
                </c:pt>
                <c:pt idx="178">
                  <c:v>408</c:v>
                </c:pt>
                <c:pt idx="179">
                  <c:v>409</c:v>
                </c:pt>
                <c:pt idx="180">
                  <c:v>410</c:v>
                </c:pt>
                <c:pt idx="181">
                  <c:v>411</c:v>
                </c:pt>
                <c:pt idx="182">
                  <c:v>412</c:v>
                </c:pt>
                <c:pt idx="183">
                  <c:v>413</c:v>
                </c:pt>
                <c:pt idx="184">
                  <c:v>414</c:v>
                </c:pt>
                <c:pt idx="185">
                  <c:v>415</c:v>
                </c:pt>
                <c:pt idx="186">
                  <c:v>416</c:v>
                </c:pt>
                <c:pt idx="187">
                  <c:v>417</c:v>
                </c:pt>
                <c:pt idx="188">
                  <c:v>418</c:v>
                </c:pt>
                <c:pt idx="189">
                  <c:v>419</c:v>
                </c:pt>
                <c:pt idx="190">
                  <c:v>420</c:v>
                </c:pt>
                <c:pt idx="191">
                  <c:v>421</c:v>
                </c:pt>
                <c:pt idx="192">
                  <c:v>422</c:v>
                </c:pt>
                <c:pt idx="193">
                  <c:v>423</c:v>
                </c:pt>
                <c:pt idx="194">
                  <c:v>424</c:v>
                </c:pt>
                <c:pt idx="195">
                  <c:v>425</c:v>
                </c:pt>
                <c:pt idx="196">
                  <c:v>426</c:v>
                </c:pt>
                <c:pt idx="197">
                  <c:v>427</c:v>
                </c:pt>
                <c:pt idx="198">
                  <c:v>428</c:v>
                </c:pt>
                <c:pt idx="199">
                  <c:v>429</c:v>
                </c:pt>
                <c:pt idx="200">
                  <c:v>430</c:v>
                </c:pt>
                <c:pt idx="201">
                  <c:v>431</c:v>
                </c:pt>
                <c:pt idx="202">
                  <c:v>432</c:v>
                </c:pt>
                <c:pt idx="203">
                  <c:v>433</c:v>
                </c:pt>
                <c:pt idx="204">
                  <c:v>434</c:v>
                </c:pt>
                <c:pt idx="205">
                  <c:v>435</c:v>
                </c:pt>
                <c:pt idx="206">
                  <c:v>436</c:v>
                </c:pt>
                <c:pt idx="207">
                  <c:v>437</c:v>
                </c:pt>
                <c:pt idx="208">
                  <c:v>438</c:v>
                </c:pt>
                <c:pt idx="209">
                  <c:v>439</c:v>
                </c:pt>
                <c:pt idx="210">
                  <c:v>440</c:v>
                </c:pt>
                <c:pt idx="211">
                  <c:v>441</c:v>
                </c:pt>
                <c:pt idx="212">
                  <c:v>442</c:v>
                </c:pt>
                <c:pt idx="213">
                  <c:v>443</c:v>
                </c:pt>
                <c:pt idx="214">
                  <c:v>444</c:v>
                </c:pt>
                <c:pt idx="215">
                  <c:v>445</c:v>
                </c:pt>
                <c:pt idx="216">
                  <c:v>446</c:v>
                </c:pt>
                <c:pt idx="217">
                  <c:v>447</c:v>
                </c:pt>
                <c:pt idx="218">
                  <c:v>448</c:v>
                </c:pt>
                <c:pt idx="219">
                  <c:v>449</c:v>
                </c:pt>
                <c:pt idx="220">
                  <c:v>450</c:v>
                </c:pt>
                <c:pt idx="221">
                  <c:v>451</c:v>
                </c:pt>
                <c:pt idx="222">
                  <c:v>452</c:v>
                </c:pt>
                <c:pt idx="223">
                  <c:v>453</c:v>
                </c:pt>
                <c:pt idx="224">
                  <c:v>454</c:v>
                </c:pt>
                <c:pt idx="225">
                  <c:v>455</c:v>
                </c:pt>
                <c:pt idx="226">
                  <c:v>456</c:v>
                </c:pt>
                <c:pt idx="227">
                  <c:v>457</c:v>
                </c:pt>
                <c:pt idx="228">
                  <c:v>458</c:v>
                </c:pt>
                <c:pt idx="229">
                  <c:v>459</c:v>
                </c:pt>
                <c:pt idx="230">
                  <c:v>460</c:v>
                </c:pt>
                <c:pt idx="231">
                  <c:v>461</c:v>
                </c:pt>
                <c:pt idx="232">
                  <c:v>462</c:v>
                </c:pt>
                <c:pt idx="233">
                  <c:v>463</c:v>
                </c:pt>
                <c:pt idx="234">
                  <c:v>464</c:v>
                </c:pt>
                <c:pt idx="235">
                  <c:v>465</c:v>
                </c:pt>
                <c:pt idx="236">
                  <c:v>466</c:v>
                </c:pt>
                <c:pt idx="237">
                  <c:v>467</c:v>
                </c:pt>
                <c:pt idx="238">
                  <c:v>468</c:v>
                </c:pt>
                <c:pt idx="239">
                  <c:v>469</c:v>
                </c:pt>
                <c:pt idx="240">
                  <c:v>470</c:v>
                </c:pt>
                <c:pt idx="241">
                  <c:v>471</c:v>
                </c:pt>
                <c:pt idx="242">
                  <c:v>472</c:v>
                </c:pt>
                <c:pt idx="243">
                  <c:v>473</c:v>
                </c:pt>
                <c:pt idx="244">
                  <c:v>474</c:v>
                </c:pt>
                <c:pt idx="245">
                  <c:v>475</c:v>
                </c:pt>
                <c:pt idx="246">
                  <c:v>476</c:v>
                </c:pt>
                <c:pt idx="247">
                  <c:v>477</c:v>
                </c:pt>
                <c:pt idx="248">
                  <c:v>478</c:v>
                </c:pt>
                <c:pt idx="249">
                  <c:v>479</c:v>
                </c:pt>
                <c:pt idx="250">
                  <c:v>480</c:v>
                </c:pt>
                <c:pt idx="251">
                  <c:v>481</c:v>
                </c:pt>
                <c:pt idx="252">
                  <c:v>482</c:v>
                </c:pt>
                <c:pt idx="253">
                  <c:v>483</c:v>
                </c:pt>
                <c:pt idx="254">
                  <c:v>484</c:v>
                </c:pt>
                <c:pt idx="255">
                  <c:v>485</c:v>
                </c:pt>
                <c:pt idx="256">
                  <c:v>486</c:v>
                </c:pt>
                <c:pt idx="257">
                  <c:v>487</c:v>
                </c:pt>
                <c:pt idx="258">
                  <c:v>488</c:v>
                </c:pt>
                <c:pt idx="259">
                  <c:v>489</c:v>
                </c:pt>
                <c:pt idx="260">
                  <c:v>490</c:v>
                </c:pt>
                <c:pt idx="261">
                  <c:v>491</c:v>
                </c:pt>
                <c:pt idx="262">
                  <c:v>492</c:v>
                </c:pt>
                <c:pt idx="263">
                  <c:v>493</c:v>
                </c:pt>
                <c:pt idx="264">
                  <c:v>494</c:v>
                </c:pt>
                <c:pt idx="265">
                  <c:v>495</c:v>
                </c:pt>
                <c:pt idx="266">
                  <c:v>496</c:v>
                </c:pt>
                <c:pt idx="267">
                  <c:v>497</c:v>
                </c:pt>
                <c:pt idx="268">
                  <c:v>498</c:v>
                </c:pt>
                <c:pt idx="269">
                  <c:v>499</c:v>
                </c:pt>
                <c:pt idx="270">
                  <c:v>500</c:v>
                </c:pt>
              </c:numCache>
            </c:numRef>
          </c:xVal>
          <c:yVal>
            <c:numRef>
              <c:f>'синхр спектры 160'!$AU$4:$AU$274</c:f>
              <c:numCache>
                <c:formatCode>General</c:formatCode>
                <c:ptCount val="271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237952"/>
        <c:axId val="1"/>
      </c:scatterChart>
      <c:valAx>
        <c:axId val="226237952"/>
        <c:scaling>
          <c:orientation val="minMax"/>
          <c:max val="440"/>
          <c:min val="24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ru-RU"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>
                    <a:solidFill>
                      <a:sysClr val="windowText" lastClr="000000"/>
                    </a:solidFill>
                  </a:rPr>
                  <a:t>Wavelength, nm</a:t>
                </a:r>
                <a:endParaRPr lang="ru-RU" sz="1800" b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 w="25400"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ysClr val="windowText" lastClr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1"/>
        <c:crosses val="autoZero"/>
        <c:crossBetween val="midCat"/>
        <c:majorUnit val="20"/>
      </c:valAx>
      <c:valAx>
        <c:axId val="1"/>
        <c:scaling>
          <c:orientation val="minMax"/>
          <c:max val="3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u-RU"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>
                    <a:solidFill>
                      <a:sysClr val="windowText" lastClr="000000"/>
                    </a:solidFill>
                  </a:rPr>
                  <a:t>Intensity, rel.un.</a:t>
                </a:r>
                <a:endParaRPr lang="ru-RU" sz="1800" b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 w="25400"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26237952"/>
        <c:crosses val="autoZero"/>
        <c:crossBetween val="midCat"/>
        <c:majorUnit val="1"/>
      </c:valAx>
      <c:spPr>
        <a:solidFill>
          <a:schemeClr val="bg1"/>
        </a:solidFill>
        <a:ln>
          <a:solidFill>
            <a:schemeClr val="tx1">
              <a:lumMod val="25000"/>
              <a:lumOff val="75000"/>
            </a:schemeClr>
          </a:solidFill>
        </a:ln>
        <a:effectLst/>
      </c:spPr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0.659624784954179"/>
          <c:y val="0.322211590639778"/>
          <c:w val="0.172055770636361"/>
          <c:h val="0.4374510781089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/>
      </a:solidFill>
      <a:prstDash val="solid"/>
      <a:miter lim="800000"/>
    </a:ln>
    <a:effectLst/>
  </c:spPr>
  <c:txPr>
    <a:bodyPr/>
    <a:lstStyle/>
    <a:p>
      <a:pPr>
        <a:defRPr lang="ru-RU"/>
      </a:pPr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Fluorescence synchronous scans </a:t>
            </a:r>
            <a:endParaRPr lang="ru-RU" sz="18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6626832473397"/>
          <c:y val="0.0406704541679126"/>
        </c:manualLayout>
      </c:layout>
      <c:overlay val="0"/>
      <c:spPr>
        <a:noFill/>
        <a:ln w="2540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880609582579596"/>
          <c:y val="0.129901547116737"/>
          <c:w val="0.887777751930875"/>
          <c:h val="0.700187603131887"/>
        </c:manualLayout>
      </c:layout>
      <c:scatterChart>
        <c:scatterStyle val="lineMarker"/>
        <c:varyColors val="0"/>
        <c:ser>
          <c:idx val="0"/>
          <c:order val="0"/>
          <c:tx>
            <c:strRef>
              <c:f>S1</c:f>
              <c:strCache>
                <c:ptCount val="1"/>
                <c:pt idx="0">
                  <c:v>S1</c:v>
                </c:pt>
              </c:strCache>
            </c:strRef>
          </c:tx>
          <c:spPr>
            <a:ln w="2540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'синхр спектры 160'!$A$4:$A$274</c:f>
              <c:numCache>
                <c:formatCode>General</c:formatCode>
                <c:ptCount val="271"/>
                <c:pt idx="0">
                  <c:v>230</c:v>
                </c:pt>
                <c:pt idx="1">
                  <c:v>231</c:v>
                </c:pt>
                <c:pt idx="2">
                  <c:v>232</c:v>
                </c:pt>
                <c:pt idx="3">
                  <c:v>233</c:v>
                </c:pt>
                <c:pt idx="4">
                  <c:v>234</c:v>
                </c:pt>
                <c:pt idx="5">
                  <c:v>235</c:v>
                </c:pt>
                <c:pt idx="6">
                  <c:v>236</c:v>
                </c:pt>
                <c:pt idx="7">
                  <c:v>237</c:v>
                </c:pt>
                <c:pt idx="8">
                  <c:v>238</c:v>
                </c:pt>
                <c:pt idx="9">
                  <c:v>239</c:v>
                </c:pt>
                <c:pt idx="10">
                  <c:v>240</c:v>
                </c:pt>
                <c:pt idx="11">
                  <c:v>241</c:v>
                </c:pt>
                <c:pt idx="12">
                  <c:v>242</c:v>
                </c:pt>
                <c:pt idx="13">
                  <c:v>243</c:v>
                </c:pt>
                <c:pt idx="14">
                  <c:v>244</c:v>
                </c:pt>
                <c:pt idx="15">
                  <c:v>245</c:v>
                </c:pt>
                <c:pt idx="16">
                  <c:v>246</c:v>
                </c:pt>
                <c:pt idx="17">
                  <c:v>247</c:v>
                </c:pt>
                <c:pt idx="18">
                  <c:v>248</c:v>
                </c:pt>
                <c:pt idx="19">
                  <c:v>249</c:v>
                </c:pt>
                <c:pt idx="20">
                  <c:v>250</c:v>
                </c:pt>
                <c:pt idx="21">
                  <c:v>251</c:v>
                </c:pt>
                <c:pt idx="22">
                  <c:v>252</c:v>
                </c:pt>
                <c:pt idx="23">
                  <c:v>253</c:v>
                </c:pt>
                <c:pt idx="24">
                  <c:v>254</c:v>
                </c:pt>
                <c:pt idx="25">
                  <c:v>255</c:v>
                </c:pt>
                <c:pt idx="26">
                  <c:v>256</c:v>
                </c:pt>
                <c:pt idx="27">
                  <c:v>257</c:v>
                </c:pt>
                <c:pt idx="28">
                  <c:v>258</c:v>
                </c:pt>
                <c:pt idx="29">
                  <c:v>259</c:v>
                </c:pt>
                <c:pt idx="30">
                  <c:v>260</c:v>
                </c:pt>
                <c:pt idx="31">
                  <c:v>261</c:v>
                </c:pt>
                <c:pt idx="32">
                  <c:v>262</c:v>
                </c:pt>
                <c:pt idx="33">
                  <c:v>263</c:v>
                </c:pt>
                <c:pt idx="34">
                  <c:v>264</c:v>
                </c:pt>
                <c:pt idx="35">
                  <c:v>265</c:v>
                </c:pt>
                <c:pt idx="36">
                  <c:v>266</c:v>
                </c:pt>
                <c:pt idx="37">
                  <c:v>267</c:v>
                </c:pt>
                <c:pt idx="38">
                  <c:v>268</c:v>
                </c:pt>
                <c:pt idx="39">
                  <c:v>269</c:v>
                </c:pt>
                <c:pt idx="40">
                  <c:v>270</c:v>
                </c:pt>
                <c:pt idx="41">
                  <c:v>271</c:v>
                </c:pt>
                <c:pt idx="42">
                  <c:v>272</c:v>
                </c:pt>
                <c:pt idx="43">
                  <c:v>273</c:v>
                </c:pt>
                <c:pt idx="44">
                  <c:v>274</c:v>
                </c:pt>
                <c:pt idx="45">
                  <c:v>275</c:v>
                </c:pt>
                <c:pt idx="46">
                  <c:v>276</c:v>
                </c:pt>
                <c:pt idx="47">
                  <c:v>277</c:v>
                </c:pt>
                <c:pt idx="48">
                  <c:v>278</c:v>
                </c:pt>
                <c:pt idx="49">
                  <c:v>279</c:v>
                </c:pt>
                <c:pt idx="50">
                  <c:v>280</c:v>
                </c:pt>
                <c:pt idx="51">
                  <c:v>281</c:v>
                </c:pt>
                <c:pt idx="52">
                  <c:v>282</c:v>
                </c:pt>
                <c:pt idx="53">
                  <c:v>283</c:v>
                </c:pt>
                <c:pt idx="54">
                  <c:v>284</c:v>
                </c:pt>
                <c:pt idx="55">
                  <c:v>285</c:v>
                </c:pt>
                <c:pt idx="56">
                  <c:v>286</c:v>
                </c:pt>
                <c:pt idx="57">
                  <c:v>287</c:v>
                </c:pt>
                <c:pt idx="58">
                  <c:v>288</c:v>
                </c:pt>
                <c:pt idx="59">
                  <c:v>289</c:v>
                </c:pt>
                <c:pt idx="60">
                  <c:v>290</c:v>
                </c:pt>
                <c:pt idx="61">
                  <c:v>291</c:v>
                </c:pt>
                <c:pt idx="62">
                  <c:v>292</c:v>
                </c:pt>
                <c:pt idx="63">
                  <c:v>293</c:v>
                </c:pt>
                <c:pt idx="64">
                  <c:v>294</c:v>
                </c:pt>
                <c:pt idx="65">
                  <c:v>295</c:v>
                </c:pt>
                <c:pt idx="66">
                  <c:v>296</c:v>
                </c:pt>
                <c:pt idx="67">
                  <c:v>297</c:v>
                </c:pt>
                <c:pt idx="68">
                  <c:v>298</c:v>
                </c:pt>
                <c:pt idx="69">
                  <c:v>299</c:v>
                </c:pt>
                <c:pt idx="70">
                  <c:v>300</c:v>
                </c:pt>
                <c:pt idx="71">
                  <c:v>301</c:v>
                </c:pt>
                <c:pt idx="72">
                  <c:v>302</c:v>
                </c:pt>
                <c:pt idx="73">
                  <c:v>303</c:v>
                </c:pt>
                <c:pt idx="74">
                  <c:v>304</c:v>
                </c:pt>
                <c:pt idx="75">
                  <c:v>305</c:v>
                </c:pt>
                <c:pt idx="76">
                  <c:v>306</c:v>
                </c:pt>
                <c:pt idx="77">
                  <c:v>307</c:v>
                </c:pt>
                <c:pt idx="78">
                  <c:v>308</c:v>
                </c:pt>
                <c:pt idx="79">
                  <c:v>309</c:v>
                </c:pt>
                <c:pt idx="80">
                  <c:v>310</c:v>
                </c:pt>
                <c:pt idx="81">
                  <c:v>311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317</c:v>
                </c:pt>
                <c:pt idx="88">
                  <c:v>318</c:v>
                </c:pt>
                <c:pt idx="89">
                  <c:v>319</c:v>
                </c:pt>
                <c:pt idx="90">
                  <c:v>320</c:v>
                </c:pt>
                <c:pt idx="91">
                  <c:v>321</c:v>
                </c:pt>
                <c:pt idx="92">
                  <c:v>322</c:v>
                </c:pt>
                <c:pt idx="93">
                  <c:v>323</c:v>
                </c:pt>
                <c:pt idx="94">
                  <c:v>324</c:v>
                </c:pt>
                <c:pt idx="95">
                  <c:v>325</c:v>
                </c:pt>
                <c:pt idx="96">
                  <c:v>326</c:v>
                </c:pt>
                <c:pt idx="97">
                  <c:v>327</c:v>
                </c:pt>
                <c:pt idx="98">
                  <c:v>328</c:v>
                </c:pt>
                <c:pt idx="99">
                  <c:v>329</c:v>
                </c:pt>
                <c:pt idx="100">
                  <c:v>330</c:v>
                </c:pt>
                <c:pt idx="101">
                  <c:v>331</c:v>
                </c:pt>
                <c:pt idx="102">
                  <c:v>332</c:v>
                </c:pt>
                <c:pt idx="103">
                  <c:v>333</c:v>
                </c:pt>
                <c:pt idx="104">
                  <c:v>334</c:v>
                </c:pt>
                <c:pt idx="105">
                  <c:v>335</c:v>
                </c:pt>
                <c:pt idx="106">
                  <c:v>336</c:v>
                </c:pt>
                <c:pt idx="107">
                  <c:v>337</c:v>
                </c:pt>
                <c:pt idx="108">
                  <c:v>338</c:v>
                </c:pt>
                <c:pt idx="109">
                  <c:v>339</c:v>
                </c:pt>
                <c:pt idx="110">
                  <c:v>340</c:v>
                </c:pt>
                <c:pt idx="111">
                  <c:v>341</c:v>
                </c:pt>
                <c:pt idx="112">
                  <c:v>342</c:v>
                </c:pt>
                <c:pt idx="113">
                  <c:v>343</c:v>
                </c:pt>
                <c:pt idx="114">
                  <c:v>344</c:v>
                </c:pt>
                <c:pt idx="115">
                  <c:v>345</c:v>
                </c:pt>
                <c:pt idx="116">
                  <c:v>346</c:v>
                </c:pt>
                <c:pt idx="117">
                  <c:v>347</c:v>
                </c:pt>
                <c:pt idx="118">
                  <c:v>348</c:v>
                </c:pt>
                <c:pt idx="119">
                  <c:v>349</c:v>
                </c:pt>
                <c:pt idx="120">
                  <c:v>350</c:v>
                </c:pt>
                <c:pt idx="121">
                  <c:v>351</c:v>
                </c:pt>
                <c:pt idx="122">
                  <c:v>352</c:v>
                </c:pt>
                <c:pt idx="123">
                  <c:v>353</c:v>
                </c:pt>
                <c:pt idx="124">
                  <c:v>354</c:v>
                </c:pt>
                <c:pt idx="125">
                  <c:v>355</c:v>
                </c:pt>
                <c:pt idx="126">
                  <c:v>356</c:v>
                </c:pt>
                <c:pt idx="127">
                  <c:v>357</c:v>
                </c:pt>
                <c:pt idx="128">
                  <c:v>358</c:v>
                </c:pt>
                <c:pt idx="129">
                  <c:v>359</c:v>
                </c:pt>
                <c:pt idx="130">
                  <c:v>360</c:v>
                </c:pt>
                <c:pt idx="131">
                  <c:v>361</c:v>
                </c:pt>
                <c:pt idx="132">
                  <c:v>362</c:v>
                </c:pt>
                <c:pt idx="133">
                  <c:v>363</c:v>
                </c:pt>
                <c:pt idx="134">
                  <c:v>364</c:v>
                </c:pt>
                <c:pt idx="135">
                  <c:v>365</c:v>
                </c:pt>
                <c:pt idx="136">
                  <c:v>366</c:v>
                </c:pt>
                <c:pt idx="137">
                  <c:v>367</c:v>
                </c:pt>
                <c:pt idx="138">
                  <c:v>368</c:v>
                </c:pt>
                <c:pt idx="139">
                  <c:v>369</c:v>
                </c:pt>
                <c:pt idx="140">
                  <c:v>370</c:v>
                </c:pt>
                <c:pt idx="141">
                  <c:v>371</c:v>
                </c:pt>
                <c:pt idx="142">
                  <c:v>372</c:v>
                </c:pt>
                <c:pt idx="143">
                  <c:v>373</c:v>
                </c:pt>
                <c:pt idx="144">
                  <c:v>374</c:v>
                </c:pt>
                <c:pt idx="145">
                  <c:v>375</c:v>
                </c:pt>
                <c:pt idx="146">
                  <c:v>376</c:v>
                </c:pt>
                <c:pt idx="147">
                  <c:v>377</c:v>
                </c:pt>
                <c:pt idx="148">
                  <c:v>378</c:v>
                </c:pt>
                <c:pt idx="149">
                  <c:v>379</c:v>
                </c:pt>
                <c:pt idx="150">
                  <c:v>380</c:v>
                </c:pt>
                <c:pt idx="151">
                  <c:v>381</c:v>
                </c:pt>
                <c:pt idx="152">
                  <c:v>382</c:v>
                </c:pt>
                <c:pt idx="153">
                  <c:v>383</c:v>
                </c:pt>
                <c:pt idx="154">
                  <c:v>384</c:v>
                </c:pt>
                <c:pt idx="155">
                  <c:v>385</c:v>
                </c:pt>
                <c:pt idx="156">
                  <c:v>386</c:v>
                </c:pt>
                <c:pt idx="157">
                  <c:v>387</c:v>
                </c:pt>
                <c:pt idx="158">
                  <c:v>388</c:v>
                </c:pt>
                <c:pt idx="159">
                  <c:v>389</c:v>
                </c:pt>
                <c:pt idx="160">
                  <c:v>390</c:v>
                </c:pt>
                <c:pt idx="161">
                  <c:v>391</c:v>
                </c:pt>
                <c:pt idx="162">
                  <c:v>392</c:v>
                </c:pt>
                <c:pt idx="163">
                  <c:v>393</c:v>
                </c:pt>
                <c:pt idx="164">
                  <c:v>394</c:v>
                </c:pt>
                <c:pt idx="165">
                  <c:v>395</c:v>
                </c:pt>
                <c:pt idx="166">
                  <c:v>396</c:v>
                </c:pt>
                <c:pt idx="167">
                  <c:v>397</c:v>
                </c:pt>
                <c:pt idx="168">
                  <c:v>398</c:v>
                </c:pt>
                <c:pt idx="169">
                  <c:v>399</c:v>
                </c:pt>
                <c:pt idx="170">
                  <c:v>400</c:v>
                </c:pt>
                <c:pt idx="171">
                  <c:v>401</c:v>
                </c:pt>
                <c:pt idx="172">
                  <c:v>402</c:v>
                </c:pt>
                <c:pt idx="173">
                  <c:v>403</c:v>
                </c:pt>
                <c:pt idx="174">
                  <c:v>404</c:v>
                </c:pt>
                <c:pt idx="175">
                  <c:v>405</c:v>
                </c:pt>
                <c:pt idx="176">
                  <c:v>406</c:v>
                </c:pt>
                <c:pt idx="177">
                  <c:v>407</c:v>
                </c:pt>
                <c:pt idx="178">
                  <c:v>408</c:v>
                </c:pt>
                <c:pt idx="179">
                  <c:v>409</c:v>
                </c:pt>
                <c:pt idx="180">
                  <c:v>410</c:v>
                </c:pt>
                <c:pt idx="181">
                  <c:v>411</c:v>
                </c:pt>
                <c:pt idx="182">
                  <c:v>412</c:v>
                </c:pt>
                <c:pt idx="183">
                  <c:v>413</c:v>
                </c:pt>
                <c:pt idx="184">
                  <c:v>414</c:v>
                </c:pt>
                <c:pt idx="185">
                  <c:v>415</c:v>
                </c:pt>
                <c:pt idx="186">
                  <c:v>416</c:v>
                </c:pt>
                <c:pt idx="187">
                  <c:v>417</c:v>
                </c:pt>
                <c:pt idx="188">
                  <c:v>418</c:v>
                </c:pt>
                <c:pt idx="189">
                  <c:v>419</c:v>
                </c:pt>
                <c:pt idx="190">
                  <c:v>420</c:v>
                </c:pt>
                <c:pt idx="191">
                  <c:v>421</c:v>
                </c:pt>
                <c:pt idx="192">
                  <c:v>422</c:v>
                </c:pt>
                <c:pt idx="193">
                  <c:v>423</c:v>
                </c:pt>
                <c:pt idx="194">
                  <c:v>424</c:v>
                </c:pt>
                <c:pt idx="195">
                  <c:v>425</c:v>
                </c:pt>
                <c:pt idx="196">
                  <c:v>426</c:v>
                </c:pt>
                <c:pt idx="197">
                  <c:v>427</c:v>
                </c:pt>
                <c:pt idx="198">
                  <c:v>428</c:v>
                </c:pt>
                <c:pt idx="199">
                  <c:v>429</c:v>
                </c:pt>
                <c:pt idx="200">
                  <c:v>430</c:v>
                </c:pt>
                <c:pt idx="201">
                  <c:v>431</c:v>
                </c:pt>
                <c:pt idx="202">
                  <c:v>432</c:v>
                </c:pt>
                <c:pt idx="203">
                  <c:v>433</c:v>
                </c:pt>
                <c:pt idx="204">
                  <c:v>434</c:v>
                </c:pt>
                <c:pt idx="205">
                  <c:v>435</c:v>
                </c:pt>
                <c:pt idx="206">
                  <c:v>436</c:v>
                </c:pt>
                <c:pt idx="207">
                  <c:v>437</c:v>
                </c:pt>
                <c:pt idx="208">
                  <c:v>438</c:v>
                </c:pt>
                <c:pt idx="209">
                  <c:v>439</c:v>
                </c:pt>
                <c:pt idx="210">
                  <c:v>440</c:v>
                </c:pt>
                <c:pt idx="211">
                  <c:v>441</c:v>
                </c:pt>
                <c:pt idx="212">
                  <c:v>442</c:v>
                </c:pt>
                <c:pt idx="213">
                  <c:v>443</c:v>
                </c:pt>
                <c:pt idx="214">
                  <c:v>444</c:v>
                </c:pt>
                <c:pt idx="215">
                  <c:v>445</c:v>
                </c:pt>
                <c:pt idx="216">
                  <c:v>446</c:v>
                </c:pt>
                <c:pt idx="217">
                  <c:v>447</c:v>
                </c:pt>
                <c:pt idx="218">
                  <c:v>448</c:v>
                </c:pt>
                <c:pt idx="219">
                  <c:v>449</c:v>
                </c:pt>
                <c:pt idx="220">
                  <c:v>450</c:v>
                </c:pt>
                <c:pt idx="221">
                  <c:v>451</c:v>
                </c:pt>
                <c:pt idx="222">
                  <c:v>452</c:v>
                </c:pt>
                <c:pt idx="223">
                  <c:v>453</c:v>
                </c:pt>
                <c:pt idx="224">
                  <c:v>454</c:v>
                </c:pt>
                <c:pt idx="225">
                  <c:v>455</c:v>
                </c:pt>
                <c:pt idx="226">
                  <c:v>456</c:v>
                </c:pt>
                <c:pt idx="227">
                  <c:v>457</c:v>
                </c:pt>
                <c:pt idx="228">
                  <c:v>458</c:v>
                </c:pt>
                <c:pt idx="229">
                  <c:v>459</c:v>
                </c:pt>
                <c:pt idx="230">
                  <c:v>460</c:v>
                </c:pt>
                <c:pt idx="231">
                  <c:v>461</c:v>
                </c:pt>
                <c:pt idx="232">
                  <c:v>462</c:v>
                </c:pt>
                <c:pt idx="233">
                  <c:v>463</c:v>
                </c:pt>
                <c:pt idx="234">
                  <c:v>464</c:v>
                </c:pt>
                <c:pt idx="235">
                  <c:v>465</c:v>
                </c:pt>
                <c:pt idx="236">
                  <c:v>466</c:v>
                </c:pt>
                <c:pt idx="237">
                  <c:v>467</c:v>
                </c:pt>
                <c:pt idx="238">
                  <c:v>468</c:v>
                </c:pt>
                <c:pt idx="239">
                  <c:v>469</c:v>
                </c:pt>
                <c:pt idx="240">
                  <c:v>470</c:v>
                </c:pt>
                <c:pt idx="241">
                  <c:v>471</c:v>
                </c:pt>
                <c:pt idx="242">
                  <c:v>472</c:v>
                </c:pt>
                <c:pt idx="243">
                  <c:v>473</c:v>
                </c:pt>
                <c:pt idx="244">
                  <c:v>474</c:v>
                </c:pt>
                <c:pt idx="245">
                  <c:v>475</c:v>
                </c:pt>
                <c:pt idx="246">
                  <c:v>476</c:v>
                </c:pt>
                <c:pt idx="247">
                  <c:v>477</c:v>
                </c:pt>
                <c:pt idx="248">
                  <c:v>478</c:v>
                </c:pt>
                <c:pt idx="249">
                  <c:v>479</c:v>
                </c:pt>
                <c:pt idx="250">
                  <c:v>480</c:v>
                </c:pt>
                <c:pt idx="251">
                  <c:v>481</c:v>
                </c:pt>
                <c:pt idx="252">
                  <c:v>482</c:v>
                </c:pt>
                <c:pt idx="253">
                  <c:v>483</c:v>
                </c:pt>
                <c:pt idx="254">
                  <c:v>484</c:v>
                </c:pt>
                <c:pt idx="255">
                  <c:v>485</c:v>
                </c:pt>
                <c:pt idx="256">
                  <c:v>486</c:v>
                </c:pt>
                <c:pt idx="257">
                  <c:v>487</c:v>
                </c:pt>
                <c:pt idx="258">
                  <c:v>488</c:v>
                </c:pt>
                <c:pt idx="259">
                  <c:v>489</c:v>
                </c:pt>
                <c:pt idx="260">
                  <c:v>490</c:v>
                </c:pt>
                <c:pt idx="261">
                  <c:v>491</c:v>
                </c:pt>
                <c:pt idx="262">
                  <c:v>492</c:v>
                </c:pt>
                <c:pt idx="263">
                  <c:v>493</c:v>
                </c:pt>
                <c:pt idx="264">
                  <c:v>494</c:v>
                </c:pt>
                <c:pt idx="265">
                  <c:v>495</c:v>
                </c:pt>
                <c:pt idx="266">
                  <c:v>496</c:v>
                </c:pt>
                <c:pt idx="267">
                  <c:v>497</c:v>
                </c:pt>
                <c:pt idx="268">
                  <c:v>498</c:v>
                </c:pt>
                <c:pt idx="269">
                  <c:v>499</c:v>
                </c:pt>
                <c:pt idx="270">
                  <c:v>500</c:v>
                </c:pt>
              </c:numCache>
            </c:numRef>
          </c:xVal>
          <c:yVal>
            <c:numRef>
              <c:f>'синхр спектры 160'!$BW$4:$BW$274</c:f>
              <c:numCache>
                <c:formatCode>0.000</c:formatCode>
                <c:ptCount val="271"/>
                <c:pt idx="0">
                  <c:v>3.637108</c:v>
                </c:pt>
                <c:pt idx="1">
                  <c:v>3.286774</c:v>
                </c:pt>
                <c:pt idx="2">
                  <c:v>2.804663</c:v>
                </c:pt>
                <c:pt idx="3">
                  <c:v>2.550298</c:v>
                </c:pt>
                <c:pt idx="4">
                  <c:v>2.512741</c:v>
                </c:pt>
                <c:pt idx="5">
                  <c:v>2.246904</c:v>
                </c:pt>
                <c:pt idx="6">
                  <c:v>2.251096</c:v>
                </c:pt>
                <c:pt idx="7">
                  <c:v>2.193098</c:v>
                </c:pt>
                <c:pt idx="8">
                  <c:v>2.145588</c:v>
                </c:pt>
                <c:pt idx="9">
                  <c:v>1.992741</c:v>
                </c:pt>
                <c:pt idx="10">
                  <c:v>1.941764</c:v>
                </c:pt>
                <c:pt idx="11">
                  <c:v>1.918633</c:v>
                </c:pt>
                <c:pt idx="12">
                  <c:v>1.936344</c:v>
                </c:pt>
                <c:pt idx="13">
                  <c:v>1.915708</c:v>
                </c:pt>
                <c:pt idx="14">
                  <c:v>1.897239</c:v>
                </c:pt>
                <c:pt idx="15">
                  <c:v>1.96921</c:v>
                </c:pt>
                <c:pt idx="16">
                  <c:v>2.06205</c:v>
                </c:pt>
                <c:pt idx="17">
                  <c:v>2.053922</c:v>
                </c:pt>
                <c:pt idx="18">
                  <c:v>2.032124</c:v>
                </c:pt>
                <c:pt idx="19">
                  <c:v>2.024647</c:v>
                </c:pt>
                <c:pt idx="20">
                  <c:v>2.007318</c:v>
                </c:pt>
                <c:pt idx="21">
                  <c:v>1.979041</c:v>
                </c:pt>
                <c:pt idx="22">
                  <c:v>1.895331</c:v>
                </c:pt>
                <c:pt idx="23">
                  <c:v>1.954358</c:v>
                </c:pt>
                <c:pt idx="24">
                  <c:v>1.93484</c:v>
                </c:pt>
                <c:pt idx="25">
                  <c:v>1.940994</c:v>
                </c:pt>
                <c:pt idx="26">
                  <c:v>1.911158</c:v>
                </c:pt>
                <c:pt idx="27">
                  <c:v>1.868807</c:v>
                </c:pt>
                <c:pt idx="28">
                  <c:v>1.856799</c:v>
                </c:pt>
                <c:pt idx="29">
                  <c:v>1.822774</c:v>
                </c:pt>
                <c:pt idx="30">
                  <c:v>1.845</c:v>
                </c:pt>
                <c:pt idx="31">
                  <c:v>1.841907</c:v>
                </c:pt>
                <c:pt idx="32">
                  <c:v>1.811038</c:v>
                </c:pt>
                <c:pt idx="33">
                  <c:v>1.775789</c:v>
                </c:pt>
                <c:pt idx="34">
                  <c:v>1.70584</c:v>
                </c:pt>
                <c:pt idx="35">
                  <c:v>1.71044</c:v>
                </c:pt>
                <c:pt idx="36">
                  <c:v>1.678475</c:v>
                </c:pt>
                <c:pt idx="37">
                  <c:v>1.705091</c:v>
                </c:pt>
                <c:pt idx="38">
                  <c:v>1.693192</c:v>
                </c:pt>
                <c:pt idx="39">
                  <c:v>1.693268</c:v>
                </c:pt>
                <c:pt idx="40">
                  <c:v>1.676834</c:v>
                </c:pt>
                <c:pt idx="41">
                  <c:v>1.656736</c:v>
                </c:pt>
                <c:pt idx="42">
                  <c:v>1.664861</c:v>
                </c:pt>
                <c:pt idx="43">
                  <c:v>1.625821</c:v>
                </c:pt>
                <c:pt idx="44">
                  <c:v>1.625183</c:v>
                </c:pt>
                <c:pt idx="45">
                  <c:v>1.565401</c:v>
                </c:pt>
                <c:pt idx="46">
                  <c:v>1.553312</c:v>
                </c:pt>
                <c:pt idx="47">
                  <c:v>1.493843</c:v>
                </c:pt>
                <c:pt idx="48">
                  <c:v>1.46538</c:v>
                </c:pt>
                <c:pt idx="49">
                  <c:v>1.437199</c:v>
                </c:pt>
                <c:pt idx="50">
                  <c:v>1.409533</c:v>
                </c:pt>
                <c:pt idx="51">
                  <c:v>1.380991</c:v>
                </c:pt>
                <c:pt idx="52">
                  <c:v>1.319594</c:v>
                </c:pt>
                <c:pt idx="53">
                  <c:v>1.289815</c:v>
                </c:pt>
                <c:pt idx="54">
                  <c:v>1.240252</c:v>
                </c:pt>
                <c:pt idx="55">
                  <c:v>1.2022</c:v>
                </c:pt>
                <c:pt idx="56">
                  <c:v>1.160162</c:v>
                </c:pt>
                <c:pt idx="57">
                  <c:v>1.13495</c:v>
                </c:pt>
                <c:pt idx="58">
                  <c:v>1.124197</c:v>
                </c:pt>
                <c:pt idx="59">
                  <c:v>1.120369</c:v>
                </c:pt>
                <c:pt idx="60">
                  <c:v>1.115683</c:v>
                </c:pt>
                <c:pt idx="61">
                  <c:v>1.10141</c:v>
                </c:pt>
                <c:pt idx="62">
                  <c:v>1.066324</c:v>
                </c:pt>
                <c:pt idx="63">
                  <c:v>1.043718</c:v>
                </c:pt>
                <c:pt idx="64">
                  <c:v>1.026158</c:v>
                </c:pt>
                <c:pt idx="65">
                  <c:v>1.017618</c:v>
                </c:pt>
                <c:pt idx="66">
                  <c:v>1.004426</c:v>
                </c:pt>
                <c:pt idx="67">
                  <c:v>0.994346</c:v>
                </c:pt>
                <c:pt idx="68">
                  <c:v>0.970957</c:v>
                </c:pt>
                <c:pt idx="69">
                  <c:v>0.94892</c:v>
                </c:pt>
                <c:pt idx="70">
                  <c:v>0.93283</c:v>
                </c:pt>
                <c:pt idx="71">
                  <c:v>0.932459</c:v>
                </c:pt>
                <c:pt idx="72">
                  <c:v>0.928953</c:v>
                </c:pt>
                <c:pt idx="73">
                  <c:v>0.938616</c:v>
                </c:pt>
                <c:pt idx="74">
                  <c:v>0.929351</c:v>
                </c:pt>
                <c:pt idx="75">
                  <c:v>0.93991</c:v>
                </c:pt>
                <c:pt idx="76">
                  <c:v>0.920071</c:v>
                </c:pt>
                <c:pt idx="77">
                  <c:v>0.925703</c:v>
                </c:pt>
                <c:pt idx="78">
                  <c:v>0.915765</c:v>
                </c:pt>
                <c:pt idx="79">
                  <c:v>0.915718</c:v>
                </c:pt>
                <c:pt idx="80">
                  <c:v>0.903547</c:v>
                </c:pt>
                <c:pt idx="81">
                  <c:v>0.898601</c:v>
                </c:pt>
                <c:pt idx="82">
                  <c:v>0.890785</c:v>
                </c:pt>
                <c:pt idx="83">
                  <c:v>0.911382</c:v>
                </c:pt>
                <c:pt idx="84">
                  <c:v>0.903746</c:v>
                </c:pt>
                <c:pt idx="85">
                  <c:v>0.903902</c:v>
                </c:pt>
                <c:pt idx="86">
                  <c:v>0.875117</c:v>
                </c:pt>
                <c:pt idx="87">
                  <c:v>0.863075</c:v>
                </c:pt>
                <c:pt idx="88">
                  <c:v>0.856202</c:v>
                </c:pt>
                <c:pt idx="89">
                  <c:v>0.855072</c:v>
                </c:pt>
                <c:pt idx="90">
                  <c:v>0.849369</c:v>
                </c:pt>
                <c:pt idx="91">
                  <c:v>0.836528</c:v>
                </c:pt>
                <c:pt idx="92">
                  <c:v>0.826641</c:v>
                </c:pt>
                <c:pt idx="93">
                  <c:v>0.833448</c:v>
                </c:pt>
                <c:pt idx="94">
                  <c:v>0.841186</c:v>
                </c:pt>
                <c:pt idx="95">
                  <c:v>0.842149</c:v>
                </c:pt>
                <c:pt idx="96">
                  <c:v>0.831326</c:v>
                </c:pt>
                <c:pt idx="97">
                  <c:v>0.816305</c:v>
                </c:pt>
                <c:pt idx="98">
                  <c:v>0.801434</c:v>
                </c:pt>
                <c:pt idx="99">
                  <c:v>0.79164</c:v>
                </c:pt>
                <c:pt idx="100">
                  <c:v>0.785174</c:v>
                </c:pt>
                <c:pt idx="101">
                  <c:v>0.77635</c:v>
                </c:pt>
                <c:pt idx="102">
                  <c:v>0.762931</c:v>
                </c:pt>
                <c:pt idx="103">
                  <c:v>0.753595</c:v>
                </c:pt>
                <c:pt idx="104">
                  <c:v>0.754112</c:v>
                </c:pt>
                <c:pt idx="105">
                  <c:v>0.749824</c:v>
                </c:pt>
                <c:pt idx="106">
                  <c:v>0.741059</c:v>
                </c:pt>
                <c:pt idx="107">
                  <c:v>0.724057</c:v>
                </c:pt>
                <c:pt idx="108">
                  <c:v>0.716438</c:v>
                </c:pt>
                <c:pt idx="109">
                  <c:v>0.705341</c:v>
                </c:pt>
                <c:pt idx="110">
                  <c:v>0.703821</c:v>
                </c:pt>
                <c:pt idx="111">
                  <c:v>0.69286</c:v>
                </c:pt>
                <c:pt idx="112">
                  <c:v>0.685667</c:v>
                </c:pt>
                <c:pt idx="113">
                  <c:v>0.67285</c:v>
                </c:pt>
                <c:pt idx="114">
                  <c:v>0.659778</c:v>
                </c:pt>
                <c:pt idx="115">
                  <c:v>0.646907</c:v>
                </c:pt>
                <c:pt idx="116">
                  <c:v>0.63041</c:v>
                </c:pt>
                <c:pt idx="117">
                  <c:v>0.615875</c:v>
                </c:pt>
                <c:pt idx="118">
                  <c:v>0.593595</c:v>
                </c:pt>
                <c:pt idx="119">
                  <c:v>0.579171</c:v>
                </c:pt>
                <c:pt idx="120">
                  <c:v>0.560036</c:v>
                </c:pt>
                <c:pt idx="121">
                  <c:v>0.547671</c:v>
                </c:pt>
                <c:pt idx="122">
                  <c:v>0.522873</c:v>
                </c:pt>
                <c:pt idx="123">
                  <c:v>0.508507</c:v>
                </c:pt>
                <c:pt idx="124">
                  <c:v>0.497809</c:v>
                </c:pt>
                <c:pt idx="125">
                  <c:v>0.48567</c:v>
                </c:pt>
                <c:pt idx="126">
                  <c:v>0.472277</c:v>
                </c:pt>
                <c:pt idx="127">
                  <c:v>0.459457</c:v>
                </c:pt>
                <c:pt idx="128">
                  <c:v>0.451628</c:v>
                </c:pt>
                <c:pt idx="129">
                  <c:v>0.446235</c:v>
                </c:pt>
                <c:pt idx="130">
                  <c:v>0.429221</c:v>
                </c:pt>
                <c:pt idx="131">
                  <c:v>0.422498</c:v>
                </c:pt>
                <c:pt idx="132">
                  <c:v>0.40556</c:v>
                </c:pt>
                <c:pt idx="133">
                  <c:v>0.397557</c:v>
                </c:pt>
                <c:pt idx="134">
                  <c:v>0.384505</c:v>
                </c:pt>
                <c:pt idx="135">
                  <c:v>0.38248</c:v>
                </c:pt>
                <c:pt idx="136">
                  <c:v>0.378771</c:v>
                </c:pt>
                <c:pt idx="137">
                  <c:v>0.375646</c:v>
                </c:pt>
                <c:pt idx="138">
                  <c:v>0.369843</c:v>
                </c:pt>
                <c:pt idx="139">
                  <c:v>0.365935</c:v>
                </c:pt>
                <c:pt idx="140">
                  <c:v>0.360292</c:v>
                </c:pt>
                <c:pt idx="141">
                  <c:v>0.355434</c:v>
                </c:pt>
                <c:pt idx="142">
                  <c:v>0.351279</c:v>
                </c:pt>
                <c:pt idx="143">
                  <c:v>0.348924</c:v>
                </c:pt>
                <c:pt idx="144">
                  <c:v>0.344317</c:v>
                </c:pt>
                <c:pt idx="145">
                  <c:v>0.337223</c:v>
                </c:pt>
                <c:pt idx="146">
                  <c:v>0.327509</c:v>
                </c:pt>
                <c:pt idx="147">
                  <c:v>0.316225</c:v>
                </c:pt>
                <c:pt idx="148">
                  <c:v>0.304624</c:v>
                </c:pt>
                <c:pt idx="149">
                  <c:v>0.294955</c:v>
                </c:pt>
                <c:pt idx="150">
                  <c:v>0.283997</c:v>
                </c:pt>
                <c:pt idx="151">
                  <c:v>0.276744</c:v>
                </c:pt>
                <c:pt idx="152">
                  <c:v>0.271539</c:v>
                </c:pt>
                <c:pt idx="153">
                  <c:v>0.267022</c:v>
                </c:pt>
                <c:pt idx="154">
                  <c:v>0.26627</c:v>
                </c:pt>
                <c:pt idx="155">
                  <c:v>0.261235</c:v>
                </c:pt>
                <c:pt idx="156">
                  <c:v>0.261913</c:v>
                </c:pt>
                <c:pt idx="157">
                  <c:v>0.260624</c:v>
                </c:pt>
                <c:pt idx="158">
                  <c:v>0.259391</c:v>
                </c:pt>
                <c:pt idx="159">
                  <c:v>0.257187</c:v>
                </c:pt>
                <c:pt idx="160">
                  <c:v>0.250977</c:v>
                </c:pt>
                <c:pt idx="161">
                  <c:v>0.247391</c:v>
                </c:pt>
                <c:pt idx="162">
                  <c:v>0.242608</c:v>
                </c:pt>
                <c:pt idx="163">
                  <c:v>0.236378</c:v>
                </c:pt>
                <c:pt idx="164">
                  <c:v>0.229555</c:v>
                </c:pt>
                <c:pt idx="165">
                  <c:v>0.228025</c:v>
                </c:pt>
                <c:pt idx="166">
                  <c:v>0.224688</c:v>
                </c:pt>
                <c:pt idx="167">
                  <c:v>0.22153</c:v>
                </c:pt>
                <c:pt idx="168">
                  <c:v>0.213573</c:v>
                </c:pt>
                <c:pt idx="169">
                  <c:v>0.207135</c:v>
                </c:pt>
                <c:pt idx="170">
                  <c:v>0.202256</c:v>
                </c:pt>
                <c:pt idx="171">
                  <c:v>0.197696</c:v>
                </c:pt>
                <c:pt idx="172">
                  <c:v>0.193476</c:v>
                </c:pt>
                <c:pt idx="173">
                  <c:v>0.18561</c:v>
                </c:pt>
                <c:pt idx="174">
                  <c:v>0.179451</c:v>
                </c:pt>
                <c:pt idx="175">
                  <c:v>0.173056</c:v>
                </c:pt>
                <c:pt idx="176">
                  <c:v>0.16763</c:v>
                </c:pt>
                <c:pt idx="177">
                  <c:v>0.16091</c:v>
                </c:pt>
                <c:pt idx="178">
                  <c:v>0.154017</c:v>
                </c:pt>
                <c:pt idx="179">
                  <c:v>0.149861</c:v>
                </c:pt>
                <c:pt idx="180">
                  <c:v>0.144865</c:v>
                </c:pt>
                <c:pt idx="181">
                  <c:v>0.145068</c:v>
                </c:pt>
                <c:pt idx="182">
                  <c:v>0.14145</c:v>
                </c:pt>
                <c:pt idx="183">
                  <c:v>0.140946</c:v>
                </c:pt>
                <c:pt idx="184">
                  <c:v>0.137505</c:v>
                </c:pt>
                <c:pt idx="185">
                  <c:v>0.137147</c:v>
                </c:pt>
                <c:pt idx="186">
                  <c:v>0.133023</c:v>
                </c:pt>
                <c:pt idx="187">
                  <c:v>0.129743</c:v>
                </c:pt>
                <c:pt idx="188">
                  <c:v>0.124312</c:v>
                </c:pt>
                <c:pt idx="189">
                  <c:v>0.122156</c:v>
                </c:pt>
                <c:pt idx="190">
                  <c:v>0.120031</c:v>
                </c:pt>
                <c:pt idx="191">
                  <c:v>0.117767</c:v>
                </c:pt>
                <c:pt idx="192">
                  <c:v>0.118837</c:v>
                </c:pt>
                <c:pt idx="193">
                  <c:v>0.117037</c:v>
                </c:pt>
                <c:pt idx="194">
                  <c:v>0.11674</c:v>
                </c:pt>
                <c:pt idx="195">
                  <c:v>0.11284</c:v>
                </c:pt>
                <c:pt idx="196">
                  <c:v>0.11139</c:v>
                </c:pt>
                <c:pt idx="197">
                  <c:v>0.112476</c:v>
                </c:pt>
                <c:pt idx="198">
                  <c:v>0.110334</c:v>
                </c:pt>
                <c:pt idx="199">
                  <c:v>0.107917</c:v>
                </c:pt>
                <c:pt idx="200">
                  <c:v>0.104774</c:v>
                </c:pt>
                <c:pt idx="201">
                  <c:v>0.10331</c:v>
                </c:pt>
                <c:pt idx="202">
                  <c:v>0.101451</c:v>
                </c:pt>
                <c:pt idx="203">
                  <c:v>0.096512</c:v>
                </c:pt>
                <c:pt idx="204">
                  <c:v>0.093963</c:v>
                </c:pt>
                <c:pt idx="205">
                  <c:v>0.09053</c:v>
                </c:pt>
                <c:pt idx="206">
                  <c:v>0.088698</c:v>
                </c:pt>
                <c:pt idx="207">
                  <c:v>0.084202</c:v>
                </c:pt>
                <c:pt idx="208">
                  <c:v>0.083486</c:v>
                </c:pt>
                <c:pt idx="209">
                  <c:v>0.082208</c:v>
                </c:pt>
                <c:pt idx="210">
                  <c:v>0.082823</c:v>
                </c:pt>
                <c:pt idx="211">
                  <c:v>0.083331</c:v>
                </c:pt>
                <c:pt idx="212">
                  <c:v>0.082765</c:v>
                </c:pt>
                <c:pt idx="213">
                  <c:v>0.08341</c:v>
                </c:pt>
                <c:pt idx="214">
                  <c:v>0.079412</c:v>
                </c:pt>
                <c:pt idx="215">
                  <c:v>0.076231</c:v>
                </c:pt>
                <c:pt idx="216">
                  <c:v>0.073511</c:v>
                </c:pt>
                <c:pt idx="217">
                  <c:v>0.070567</c:v>
                </c:pt>
                <c:pt idx="218">
                  <c:v>0.068879</c:v>
                </c:pt>
                <c:pt idx="219">
                  <c:v>0.068793</c:v>
                </c:pt>
                <c:pt idx="220">
                  <c:v>0.068528</c:v>
                </c:pt>
                <c:pt idx="221">
                  <c:v>0.069494</c:v>
                </c:pt>
                <c:pt idx="222">
                  <c:v>0.066688</c:v>
                </c:pt>
                <c:pt idx="223">
                  <c:v>0.067251</c:v>
                </c:pt>
                <c:pt idx="224">
                  <c:v>0.067108</c:v>
                </c:pt>
                <c:pt idx="225">
                  <c:v>0.067732</c:v>
                </c:pt>
                <c:pt idx="226">
                  <c:v>0.066971</c:v>
                </c:pt>
                <c:pt idx="227">
                  <c:v>0.064311</c:v>
                </c:pt>
                <c:pt idx="228">
                  <c:v>0.059653</c:v>
                </c:pt>
                <c:pt idx="229">
                  <c:v>0.057035</c:v>
                </c:pt>
                <c:pt idx="230">
                  <c:v>0.055378</c:v>
                </c:pt>
                <c:pt idx="231">
                  <c:v>0.055357</c:v>
                </c:pt>
                <c:pt idx="232">
                  <c:v>0.054595</c:v>
                </c:pt>
                <c:pt idx="233">
                  <c:v>0.052281</c:v>
                </c:pt>
                <c:pt idx="234">
                  <c:v>0.051312</c:v>
                </c:pt>
                <c:pt idx="235">
                  <c:v>0.048365</c:v>
                </c:pt>
                <c:pt idx="236">
                  <c:v>0.048657</c:v>
                </c:pt>
                <c:pt idx="237">
                  <c:v>0.047416</c:v>
                </c:pt>
                <c:pt idx="238">
                  <c:v>0.048444</c:v>
                </c:pt>
                <c:pt idx="239">
                  <c:v>0.047874</c:v>
                </c:pt>
                <c:pt idx="240">
                  <c:v>0.045857</c:v>
                </c:pt>
                <c:pt idx="241">
                  <c:v>0.045915</c:v>
                </c:pt>
                <c:pt idx="242">
                  <c:v>0.043457</c:v>
                </c:pt>
                <c:pt idx="243">
                  <c:v>0.044919</c:v>
                </c:pt>
                <c:pt idx="244">
                  <c:v>0.043955</c:v>
                </c:pt>
                <c:pt idx="245">
                  <c:v>0.044274</c:v>
                </c:pt>
                <c:pt idx="246">
                  <c:v>0.042261</c:v>
                </c:pt>
                <c:pt idx="247">
                  <c:v>0.039494</c:v>
                </c:pt>
                <c:pt idx="248">
                  <c:v>0.040511</c:v>
                </c:pt>
                <c:pt idx="249">
                  <c:v>0.038558</c:v>
                </c:pt>
                <c:pt idx="250">
                  <c:v>0.038478</c:v>
                </c:pt>
                <c:pt idx="251">
                  <c:v>0.034172</c:v>
                </c:pt>
                <c:pt idx="252">
                  <c:v>0.036218</c:v>
                </c:pt>
                <c:pt idx="253">
                  <c:v>0.03435</c:v>
                </c:pt>
                <c:pt idx="254">
                  <c:v>0.03947</c:v>
                </c:pt>
                <c:pt idx="255">
                  <c:v>0.039238</c:v>
                </c:pt>
                <c:pt idx="256">
                  <c:v>0.040896</c:v>
                </c:pt>
                <c:pt idx="257">
                  <c:v>0.038121</c:v>
                </c:pt>
                <c:pt idx="258">
                  <c:v>0.035957</c:v>
                </c:pt>
                <c:pt idx="259">
                  <c:v>0.03381</c:v>
                </c:pt>
                <c:pt idx="260">
                  <c:v>0.030402</c:v>
                </c:pt>
                <c:pt idx="261">
                  <c:v>0.028535</c:v>
                </c:pt>
                <c:pt idx="262">
                  <c:v>0.029617</c:v>
                </c:pt>
                <c:pt idx="263">
                  <c:v>0.033966</c:v>
                </c:pt>
                <c:pt idx="264">
                  <c:v>0.03405</c:v>
                </c:pt>
                <c:pt idx="265">
                  <c:v>0.037125</c:v>
                </c:pt>
                <c:pt idx="266">
                  <c:v>0.033539</c:v>
                </c:pt>
                <c:pt idx="267">
                  <c:v>0.03693</c:v>
                </c:pt>
                <c:pt idx="268">
                  <c:v>0.033345</c:v>
                </c:pt>
                <c:pt idx="269">
                  <c:v>0.033777</c:v>
                </c:pt>
                <c:pt idx="270">
                  <c:v>0.030893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S2</c:f>
              <c:strCache>
                <c:ptCount val="1"/>
                <c:pt idx="0">
                  <c:v>S2</c:v>
                </c:pt>
              </c:strCache>
            </c:strRef>
          </c:tx>
          <c:spPr>
            <a:ln w="3810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'синхр спектры 160'!$A$4:$A$274</c:f>
              <c:numCache>
                <c:formatCode>General</c:formatCode>
                <c:ptCount val="271"/>
                <c:pt idx="0">
                  <c:v>230</c:v>
                </c:pt>
                <c:pt idx="1">
                  <c:v>231</c:v>
                </c:pt>
                <c:pt idx="2">
                  <c:v>232</c:v>
                </c:pt>
                <c:pt idx="3">
                  <c:v>233</c:v>
                </c:pt>
                <c:pt idx="4">
                  <c:v>234</c:v>
                </c:pt>
                <c:pt idx="5">
                  <c:v>235</c:v>
                </c:pt>
                <c:pt idx="6">
                  <c:v>236</c:v>
                </c:pt>
                <c:pt idx="7">
                  <c:v>237</c:v>
                </c:pt>
                <c:pt idx="8">
                  <c:v>238</c:v>
                </c:pt>
                <c:pt idx="9">
                  <c:v>239</c:v>
                </c:pt>
                <c:pt idx="10">
                  <c:v>240</c:v>
                </c:pt>
                <c:pt idx="11">
                  <c:v>241</c:v>
                </c:pt>
                <c:pt idx="12">
                  <c:v>242</c:v>
                </c:pt>
                <c:pt idx="13">
                  <c:v>243</c:v>
                </c:pt>
                <c:pt idx="14">
                  <c:v>244</c:v>
                </c:pt>
                <c:pt idx="15">
                  <c:v>245</c:v>
                </c:pt>
                <c:pt idx="16">
                  <c:v>246</c:v>
                </c:pt>
                <c:pt idx="17">
                  <c:v>247</c:v>
                </c:pt>
                <c:pt idx="18">
                  <c:v>248</c:v>
                </c:pt>
                <c:pt idx="19">
                  <c:v>249</c:v>
                </c:pt>
                <c:pt idx="20">
                  <c:v>250</c:v>
                </c:pt>
                <c:pt idx="21">
                  <c:v>251</c:v>
                </c:pt>
                <c:pt idx="22">
                  <c:v>252</c:v>
                </c:pt>
                <c:pt idx="23">
                  <c:v>253</c:v>
                </c:pt>
                <c:pt idx="24">
                  <c:v>254</c:v>
                </c:pt>
                <c:pt idx="25">
                  <c:v>255</c:v>
                </c:pt>
                <c:pt idx="26">
                  <c:v>256</c:v>
                </c:pt>
                <c:pt idx="27">
                  <c:v>257</c:v>
                </c:pt>
                <c:pt idx="28">
                  <c:v>258</c:v>
                </c:pt>
                <c:pt idx="29">
                  <c:v>259</c:v>
                </c:pt>
                <c:pt idx="30">
                  <c:v>260</c:v>
                </c:pt>
                <c:pt idx="31">
                  <c:v>261</c:v>
                </c:pt>
                <c:pt idx="32">
                  <c:v>262</c:v>
                </c:pt>
                <c:pt idx="33">
                  <c:v>263</c:v>
                </c:pt>
                <c:pt idx="34">
                  <c:v>264</c:v>
                </c:pt>
                <c:pt idx="35">
                  <c:v>265</c:v>
                </c:pt>
                <c:pt idx="36">
                  <c:v>266</c:v>
                </c:pt>
                <c:pt idx="37">
                  <c:v>267</c:v>
                </c:pt>
                <c:pt idx="38">
                  <c:v>268</c:v>
                </c:pt>
                <c:pt idx="39">
                  <c:v>269</c:v>
                </c:pt>
                <c:pt idx="40">
                  <c:v>270</c:v>
                </c:pt>
                <c:pt idx="41">
                  <c:v>271</c:v>
                </c:pt>
                <c:pt idx="42">
                  <c:v>272</c:v>
                </c:pt>
                <c:pt idx="43">
                  <c:v>273</c:v>
                </c:pt>
                <c:pt idx="44">
                  <c:v>274</c:v>
                </c:pt>
                <c:pt idx="45">
                  <c:v>275</c:v>
                </c:pt>
                <c:pt idx="46">
                  <c:v>276</c:v>
                </c:pt>
                <c:pt idx="47">
                  <c:v>277</c:v>
                </c:pt>
                <c:pt idx="48">
                  <c:v>278</c:v>
                </c:pt>
                <c:pt idx="49">
                  <c:v>279</c:v>
                </c:pt>
                <c:pt idx="50">
                  <c:v>280</c:v>
                </c:pt>
                <c:pt idx="51">
                  <c:v>281</c:v>
                </c:pt>
                <c:pt idx="52">
                  <c:v>282</c:v>
                </c:pt>
                <c:pt idx="53">
                  <c:v>283</c:v>
                </c:pt>
                <c:pt idx="54">
                  <c:v>284</c:v>
                </c:pt>
                <c:pt idx="55">
                  <c:v>285</c:v>
                </c:pt>
                <c:pt idx="56">
                  <c:v>286</c:v>
                </c:pt>
                <c:pt idx="57">
                  <c:v>287</c:v>
                </c:pt>
                <c:pt idx="58">
                  <c:v>288</c:v>
                </c:pt>
                <c:pt idx="59">
                  <c:v>289</c:v>
                </c:pt>
                <c:pt idx="60">
                  <c:v>290</c:v>
                </c:pt>
                <c:pt idx="61">
                  <c:v>291</c:v>
                </c:pt>
                <c:pt idx="62">
                  <c:v>292</c:v>
                </c:pt>
                <c:pt idx="63">
                  <c:v>293</c:v>
                </c:pt>
                <c:pt idx="64">
                  <c:v>294</c:v>
                </c:pt>
                <c:pt idx="65">
                  <c:v>295</c:v>
                </c:pt>
                <c:pt idx="66">
                  <c:v>296</c:v>
                </c:pt>
                <c:pt idx="67">
                  <c:v>297</c:v>
                </c:pt>
                <c:pt idx="68">
                  <c:v>298</c:v>
                </c:pt>
                <c:pt idx="69">
                  <c:v>299</c:v>
                </c:pt>
                <c:pt idx="70">
                  <c:v>300</c:v>
                </c:pt>
                <c:pt idx="71">
                  <c:v>301</c:v>
                </c:pt>
                <c:pt idx="72">
                  <c:v>302</c:v>
                </c:pt>
                <c:pt idx="73">
                  <c:v>303</c:v>
                </c:pt>
                <c:pt idx="74">
                  <c:v>304</c:v>
                </c:pt>
                <c:pt idx="75">
                  <c:v>305</c:v>
                </c:pt>
                <c:pt idx="76">
                  <c:v>306</c:v>
                </c:pt>
                <c:pt idx="77">
                  <c:v>307</c:v>
                </c:pt>
                <c:pt idx="78">
                  <c:v>308</c:v>
                </c:pt>
                <c:pt idx="79">
                  <c:v>309</c:v>
                </c:pt>
                <c:pt idx="80">
                  <c:v>310</c:v>
                </c:pt>
                <c:pt idx="81">
                  <c:v>311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317</c:v>
                </c:pt>
                <c:pt idx="88">
                  <c:v>318</c:v>
                </c:pt>
                <c:pt idx="89">
                  <c:v>319</c:v>
                </c:pt>
                <c:pt idx="90">
                  <c:v>320</c:v>
                </c:pt>
                <c:pt idx="91">
                  <c:v>321</c:v>
                </c:pt>
                <c:pt idx="92">
                  <c:v>322</c:v>
                </c:pt>
                <c:pt idx="93">
                  <c:v>323</c:v>
                </c:pt>
                <c:pt idx="94">
                  <c:v>324</c:v>
                </c:pt>
                <c:pt idx="95">
                  <c:v>325</c:v>
                </c:pt>
                <c:pt idx="96">
                  <c:v>326</c:v>
                </c:pt>
                <c:pt idx="97">
                  <c:v>327</c:v>
                </c:pt>
                <c:pt idx="98">
                  <c:v>328</c:v>
                </c:pt>
                <c:pt idx="99">
                  <c:v>329</c:v>
                </c:pt>
                <c:pt idx="100">
                  <c:v>330</c:v>
                </c:pt>
                <c:pt idx="101">
                  <c:v>331</c:v>
                </c:pt>
                <c:pt idx="102">
                  <c:v>332</c:v>
                </c:pt>
                <c:pt idx="103">
                  <c:v>333</c:v>
                </c:pt>
                <c:pt idx="104">
                  <c:v>334</c:v>
                </c:pt>
                <c:pt idx="105">
                  <c:v>335</c:v>
                </c:pt>
                <c:pt idx="106">
                  <c:v>336</c:v>
                </c:pt>
                <c:pt idx="107">
                  <c:v>337</c:v>
                </c:pt>
                <c:pt idx="108">
                  <c:v>338</c:v>
                </c:pt>
                <c:pt idx="109">
                  <c:v>339</c:v>
                </c:pt>
                <c:pt idx="110">
                  <c:v>340</c:v>
                </c:pt>
                <c:pt idx="111">
                  <c:v>341</c:v>
                </c:pt>
                <c:pt idx="112">
                  <c:v>342</c:v>
                </c:pt>
                <c:pt idx="113">
                  <c:v>343</c:v>
                </c:pt>
                <c:pt idx="114">
                  <c:v>344</c:v>
                </c:pt>
                <c:pt idx="115">
                  <c:v>345</c:v>
                </c:pt>
                <c:pt idx="116">
                  <c:v>346</c:v>
                </c:pt>
                <c:pt idx="117">
                  <c:v>347</c:v>
                </c:pt>
                <c:pt idx="118">
                  <c:v>348</c:v>
                </c:pt>
                <c:pt idx="119">
                  <c:v>349</c:v>
                </c:pt>
                <c:pt idx="120">
                  <c:v>350</c:v>
                </c:pt>
                <c:pt idx="121">
                  <c:v>351</c:v>
                </c:pt>
                <c:pt idx="122">
                  <c:v>352</c:v>
                </c:pt>
                <c:pt idx="123">
                  <c:v>353</c:v>
                </c:pt>
                <c:pt idx="124">
                  <c:v>354</c:v>
                </c:pt>
                <c:pt idx="125">
                  <c:v>355</c:v>
                </c:pt>
                <c:pt idx="126">
                  <c:v>356</c:v>
                </c:pt>
                <c:pt idx="127">
                  <c:v>357</c:v>
                </c:pt>
                <c:pt idx="128">
                  <c:v>358</c:v>
                </c:pt>
                <c:pt idx="129">
                  <c:v>359</c:v>
                </c:pt>
                <c:pt idx="130">
                  <c:v>360</c:v>
                </c:pt>
                <c:pt idx="131">
                  <c:v>361</c:v>
                </c:pt>
                <c:pt idx="132">
                  <c:v>362</c:v>
                </c:pt>
                <c:pt idx="133">
                  <c:v>363</c:v>
                </c:pt>
                <c:pt idx="134">
                  <c:v>364</c:v>
                </c:pt>
                <c:pt idx="135">
                  <c:v>365</c:v>
                </c:pt>
                <c:pt idx="136">
                  <c:v>366</c:v>
                </c:pt>
                <c:pt idx="137">
                  <c:v>367</c:v>
                </c:pt>
                <c:pt idx="138">
                  <c:v>368</c:v>
                </c:pt>
                <c:pt idx="139">
                  <c:v>369</c:v>
                </c:pt>
                <c:pt idx="140">
                  <c:v>370</c:v>
                </c:pt>
                <c:pt idx="141">
                  <c:v>371</c:v>
                </c:pt>
                <c:pt idx="142">
                  <c:v>372</c:v>
                </c:pt>
                <c:pt idx="143">
                  <c:v>373</c:v>
                </c:pt>
                <c:pt idx="144">
                  <c:v>374</c:v>
                </c:pt>
                <c:pt idx="145">
                  <c:v>375</c:v>
                </c:pt>
                <c:pt idx="146">
                  <c:v>376</c:v>
                </c:pt>
                <c:pt idx="147">
                  <c:v>377</c:v>
                </c:pt>
                <c:pt idx="148">
                  <c:v>378</c:v>
                </c:pt>
                <c:pt idx="149">
                  <c:v>379</c:v>
                </c:pt>
                <c:pt idx="150">
                  <c:v>380</c:v>
                </c:pt>
                <c:pt idx="151">
                  <c:v>381</c:v>
                </c:pt>
                <c:pt idx="152">
                  <c:v>382</c:v>
                </c:pt>
                <c:pt idx="153">
                  <c:v>383</c:v>
                </c:pt>
                <c:pt idx="154">
                  <c:v>384</c:v>
                </c:pt>
                <c:pt idx="155">
                  <c:v>385</c:v>
                </c:pt>
                <c:pt idx="156">
                  <c:v>386</c:v>
                </c:pt>
                <c:pt idx="157">
                  <c:v>387</c:v>
                </c:pt>
                <c:pt idx="158">
                  <c:v>388</c:v>
                </c:pt>
                <c:pt idx="159">
                  <c:v>389</c:v>
                </c:pt>
                <c:pt idx="160">
                  <c:v>390</c:v>
                </c:pt>
                <c:pt idx="161">
                  <c:v>391</c:v>
                </c:pt>
                <c:pt idx="162">
                  <c:v>392</c:v>
                </c:pt>
                <c:pt idx="163">
                  <c:v>393</c:v>
                </c:pt>
                <c:pt idx="164">
                  <c:v>394</c:v>
                </c:pt>
                <c:pt idx="165">
                  <c:v>395</c:v>
                </c:pt>
                <c:pt idx="166">
                  <c:v>396</c:v>
                </c:pt>
                <c:pt idx="167">
                  <c:v>397</c:v>
                </c:pt>
                <c:pt idx="168">
                  <c:v>398</c:v>
                </c:pt>
                <c:pt idx="169">
                  <c:v>399</c:v>
                </c:pt>
                <c:pt idx="170">
                  <c:v>400</c:v>
                </c:pt>
                <c:pt idx="171">
                  <c:v>401</c:v>
                </c:pt>
                <c:pt idx="172">
                  <c:v>402</c:v>
                </c:pt>
                <c:pt idx="173">
                  <c:v>403</c:v>
                </c:pt>
                <c:pt idx="174">
                  <c:v>404</c:v>
                </c:pt>
                <c:pt idx="175">
                  <c:v>405</c:v>
                </c:pt>
                <c:pt idx="176">
                  <c:v>406</c:v>
                </c:pt>
                <c:pt idx="177">
                  <c:v>407</c:v>
                </c:pt>
                <c:pt idx="178">
                  <c:v>408</c:v>
                </c:pt>
                <c:pt idx="179">
                  <c:v>409</c:v>
                </c:pt>
                <c:pt idx="180">
                  <c:v>410</c:v>
                </c:pt>
                <c:pt idx="181">
                  <c:v>411</c:v>
                </c:pt>
                <c:pt idx="182">
                  <c:v>412</c:v>
                </c:pt>
                <c:pt idx="183">
                  <c:v>413</c:v>
                </c:pt>
                <c:pt idx="184">
                  <c:v>414</c:v>
                </c:pt>
                <c:pt idx="185">
                  <c:v>415</c:v>
                </c:pt>
                <c:pt idx="186">
                  <c:v>416</c:v>
                </c:pt>
                <c:pt idx="187">
                  <c:v>417</c:v>
                </c:pt>
                <c:pt idx="188">
                  <c:v>418</c:v>
                </c:pt>
                <c:pt idx="189">
                  <c:v>419</c:v>
                </c:pt>
                <c:pt idx="190">
                  <c:v>420</c:v>
                </c:pt>
                <c:pt idx="191">
                  <c:v>421</c:v>
                </c:pt>
                <c:pt idx="192">
                  <c:v>422</c:v>
                </c:pt>
                <c:pt idx="193">
                  <c:v>423</c:v>
                </c:pt>
                <c:pt idx="194">
                  <c:v>424</c:v>
                </c:pt>
                <c:pt idx="195">
                  <c:v>425</c:v>
                </c:pt>
                <c:pt idx="196">
                  <c:v>426</c:v>
                </c:pt>
                <c:pt idx="197">
                  <c:v>427</c:v>
                </c:pt>
                <c:pt idx="198">
                  <c:v>428</c:v>
                </c:pt>
                <c:pt idx="199">
                  <c:v>429</c:v>
                </c:pt>
                <c:pt idx="200">
                  <c:v>430</c:v>
                </c:pt>
                <c:pt idx="201">
                  <c:v>431</c:v>
                </c:pt>
                <c:pt idx="202">
                  <c:v>432</c:v>
                </c:pt>
                <c:pt idx="203">
                  <c:v>433</c:v>
                </c:pt>
                <c:pt idx="204">
                  <c:v>434</c:v>
                </c:pt>
                <c:pt idx="205">
                  <c:v>435</c:v>
                </c:pt>
                <c:pt idx="206">
                  <c:v>436</c:v>
                </c:pt>
                <c:pt idx="207">
                  <c:v>437</c:v>
                </c:pt>
                <c:pt idx="208">
                  <c:v>438</c:v>
                </c:pt>
                <c:pt idx="209">
                  <c:v>439</c:v>
                </c:pt>
                <c:pt idx="210">
                  <c:v>440</c:v>
                </c:pt>
                <c:pt idx="211">
                  <c:v>441</c:v>
                </c:pt>
                <c:pt idx="212">
                  <c:v>442</c:v>
                </c:pt>
                <c:pt idx="213">
                  <c:v>443</c:v>
                </c:pt>
                <c:pt idx="214">
                  <c:v>444</c:v>
                </c:pt>
                <c:pt idx="215">
                  <c:v>445</c:v>
                </c:pt>
                <c:pt idx="216">
                  <c:v>446</c:v>
                </c:pt>
                <c:pt idx="217">
                  <c:v>447</c:v>
                </c:pt>
                <c:pt idx="218">
                  <c:v>448</c:v>
                </c:pt>
                <c:pt idx="219">
                  <c:v>449</c:v>
                </c:pt>
                <c:pt idx="220">
                  <c:v>450</c:v>
                </c:pt>
                <c:pt idx="221">
                  <c:v>451</c:v>
                </c:pt>
                <c:pt idx="222">
                  <c:v>452</c:v>
                </c:pt>
                <c:pt idx="223">
                  <c:v>453</c:v>
                </c:pt>
                <c:pt idx="224">
                  <c:v>454</c:v>
                </c:pt>
                <c:pt idx="225">
                  <c:v>455</c:v>
                </c:pt>
                <c:pt idx="226">
                  <c:v>456</c:v>
                </c:pt>
                <c:pt idx="227">
                  <c:v>457</c:v>
                </c:pt>
                <c:pt idx="228">
                  <c:v>458</c:v>
                </c:pt>
                <c:pt idx="229">
                  <c:v>459</c:v>
                </c:pt>
                <c:pt idx="230">
                  <c:v>460</c:v>
                </c:pt>
                <c:pt idx="231">
                  <c:v>461</c:v>
                </c:pt>
                <c:pt idx="232">
                  <c:v>462</c:v>
                </c:pt>
                <c:pt idx="233">
                  <c:v>463</c:v>
                </c:pt>
                <c:pt idx="234">
                  <c:v>464</c:v>
                </c:pt>
                <c:pt idx="235">
                  <c:v>465</c:v>
                </c:pt>
                <c:pt idx="236">
                  <c:v>466</c:v>
                </c:pt>
                <c:pt idx="237">
                  <c:v>467</c:v>
                </c:pt>
                <c:pt idx="238">
                  <c:v>468</c:v>
                </c:pt>
                <c:pt idx="239">
                  <c:v>469</c:v>
                </c:pt>
                <c:pt idx="240">
                  <c:v>470</c:v>
                </c:pt>
                <c:pt idx="241">
                  <c:v>471</c:v>
                </c:pt>
                <c:pt idx="242">
                  <c:v>472</c:v>
                </c:pt>
                <c:pt idx="243">
                  <c:v>473</c:v>
                </c:pt>
                <c:pt idx="244">
                  <c:v>474</c:v>
                </c:pt>
                <c:pt idx="245">
                  <c:v>475</c:v>
                </c:pt>
                <c:pt idx="246">
                  <c:v>476</c:v>
                </c:pt>
                <c:pt idx="247">
                  <c:v>477</c:v>
                </c:pt>
                <c:pt idx="248">
                  <c:v>478</c:v>
                </c:pt>
                <c:pt idx="249">
                  <c:v>479</c:v>
                </c:pt>
                <c:pt idx="250">
                  <c:v>480</c:v>
                </c:pt>
                <c:pt idx="251">
                  <c:v>481</c:v>
                </c:pt>
                <c:pt idx="252">
                  <c:v>482</c:v>
                </c:pt>
                <c:pt idx="253">
                  <c:v>483</c:v>
                </c:pt>
                <c:pt idx="254">
                  <c:v>484</c:v>
                </c:pt>
                <c:pt idx="255">
                  <c:v>485</c:v>
                </c:pt>
                <c:pt idx="256">
                  <c:v>486</c:v>
                </c:pt>
                <c:pt idx="257">
                  <c:v>487</c:v>
                </c:pt>
                <c:pt idx="258">
                  <c:v>488</c:v>
                </c:pt>
                <c:pt idx="259">
                  <c:v>489</c:v>
                </c:pt>
                <c:pt idx="260">
                  <c:v>490</c:v>
                </c:pt>
                <c:pt idx="261">
                  <c:v>491</c:v>
                </c:pt>
                <c:pt idx="262">
                  <c:v>492</c:v>
                </c:pt>
                <c:pt idx="263">
                  <c:v>493</c:v>
                </c:pt>
                <c:pt idx="264">
                  <c:v>494</c:v>
                </c:pt>
                <c:pt idx="265">
                  <c:v>495</c:v>
                </c:pt>
                <c:pt idx="266">
                  <c:v>496</c:v>
                </c:pt>
                <c:pt idx="267">
                  <c:v>497</c:v>
                </c:pt>
                <c:pt idx="268">
                  <c:v>498</c:v>
                </c:pt>
                <c:pt idx="269">
                  <c:v>499</c:v>
                </c:pt>
                <c:pt idx="270">
                  <c:v>500</c:v>
                </c:pt>
              </c:numCache>
            </c:numRef>
          </c:xVal>
          <c:yVal>
            <c:numRef>
              <c:f>'синхр спектры 160'!$BX$4:$BX$274</c:f>
              <c:numCache>
                <c:formatCode>0.000</c:formatCode>
                <c:ptCount val="271"/>
                <c:pt idx="0">
                  <c:v>2.220217</c:v>
                </c:pt>
                <c:pt idx="1">
                  <c:v>1.524109</c:v>
                </c:pt>
                <c:pt idx="2">
                  <c:v>2.165896</c:v>
                </c:pt>
                <c:pt idx="3">
                  <c:v>2.238871</c:v>
                </c:pt>
                <c:pt idx="4">
                  <c:v>2.145929</c:v>
                </c:pt>
                <c:pt idx="5">
                  <c:v>1.980673</c:v>
                </c:pt>
                <c:pt idx="6">
                  <c:v>1.722428</c:v>
                </c:pt>
                <c:pt idx="7">
                  <c:v>1.736171</c:v>
                </c:pt>
                <c:pt idx="8">
                  <c:v>1.923206</c:v>
                </c:pt>
                <c:pt idx="9">
                  <c:v>2.021563</c:v>
                </c:pt>
                <c:pt idx="10">
                  <c:v>1.973339</c:v>
                </c:pt>
                <c:pt idx="11">
                  <c:v>1.829704</c:v>
                </c:pt>
                <c:pt idx="12">
                  <c:v>1.741649</c:v>
                </c:pt>
                <c:pt idx="13">
                  <c:v>1.680898</c:v>
                </c:pt>
                <c:pt idx="14">
                  <c:v>1.565641</c:v>
                </c:pt>
                <c:pt idx="15">
                  <c:v>1.558466</c:v>
                </c:pt>
                <c:pt idx="16">
                  <c:v>1.51071</c:v>
                </c:pt>
                <c:pt idx="17">
                  <c:v>1.469264</c:v>
                </c:pt>
                <c:pt idx="18">
                  <c:v>1.366344</c:v>
                </c:pt>
                <c:pt idx="19">
                  <c:v>1.333831</c:v>
                </c:pt>
                <c:pt idx="20">
                  <c:v>1.426562</c:v>
                </c:pt>
                <c:pt idx="21">
                  <c:v>1.485693</c:v>
                </c:pt>
                <c:pt idx="22">
                  <c:v>1.523192</c:v>
                </c:pt>
                <c:pt idx="23">
                  <c:v>1.441305</c:v>
                </c:pt>
                <c:pt idx="24">
                  <c:v>1.362446</c:v>
                </c:pt>
                <c:pt idx="25">
                  <c:v>1.284746</c:v>
                </c:pt>
                <c:pt idx="26">
                  <c:v>1.259055</c:v>
                </c:pt>
                <c:pt idx="27">
                  <c:v>1.255363</c:v>
                </c:pt>
                <c:pt idx="28">
                  <c:v>1.23425</c:v>
                </c:pt>
                <c:pt idx="29">
                  <c:v>1.234194</c:v>
                </c:pt>
                <c:pt idx="30">
                  <c:v>1.228298</c:v>
                </c:pt>
                <c:pt idx="31">
                  <c:v>1.218451</c:v>
                </c:pt>
                <c:pt idx="32">
                  <c:v>1.221135</c:v>
                </c:pt>
                <c:pt idx="33">
                  <c:v>1.222022</c:v>
                </c:pt>
                <c:pt idx="34">
                  <c:v>1.241255</c:v>
                </c:pt>
                <c:pt idx="35">
                  <c:v>1.213931</c:v>
                </c:pt>
                <c:pt idx="36">
                  <c:v>1.208226</c:v>
                </c:pt>
                <c:pt idx="37">
                  <c:v>1.201703</c:v>
                </c:pt>
                <c:pt idx="38">
                  <c:v>1.199603</c:v>
                </c:pt>
                <c:pt idx="39">
                  <c:v>1.16947</c:v>
                </c:pt>
                <c:pt idx="40">
                  <c:v>1.149245</c:v>
                </c:pt>
                <c:pt idx="41">
                  <c:v>1.117897</c:v>
                </c:pt>
                <c:pt idx="42">
                  <c:v>1.117958</c:v>
                </c:pt>
                <c:pt idx="43">
                  <c:v>1.074106</c:v>
                </c:pt>
                <c:pt idx="44">
                  <c:v>1.056398</c:v>
                </c:pt>
                <c:pt idx="45">
                  <c:v>0.98703</c:v>
                </c:pt>
                <c:pt idx="46">
                  <c:v>0.962582</c:v>
                </c:pt>
                <c:pt idx="47">
                  <c:v>0.933738</c:v>
                </c:pt>
                <c:pt idx="48">
                  <c:v>0.926206</c:v>
                </c:pt>
                <c:pt idx="49">
                  <c:v>0.900536</c:v>
                </c:pt>
                <c:pt idx="50">
                  <c:v>0.881749</c:v>
                </c:pt>
                <c:pt idx="51">
                  <c:v>0.867234</c:v>
                </c:pt>
                <c:pt idx="52">
                  <c:v>0.85446</c:v>
                </c:pt>
                <c:pt idx="53">
                  <c:v>0.822833</c:v>
                </c:pt>
                <c:pt idx="54">
                  <c:v>0.800872</c:v>
                </c:pt>
                <c:pt idx="55">
                  <c:v>0.784916</c:v>
                </c:pt>
                <c:pt idx="56">
                  <c:v>0.772177</c:v>
                </c:pt>
                <c:pt idx="57">
                  <c:v>0.777789</c:v>
                </c:pt>
                <c:pt idx="58">
                  <c:v>0.768188</c:v>
                </c:pt>
                <c:pt idx="59">
                  <c:v>0.767328</c:v>
                </c:pt>
                <c:pt idx="60">
                  <c:v>0.737443</c:v>
                </c:pt>
                <c:pt idx="61">
                  <c:v>0.735961</c:v>
                </c:pt>
                <c:pt idx="62">
                  <c:v>0.715623</c:v>
                </c:pt>
                <c:pt idx="63">
                  <c:v>0.723239</c:v>
                </c:pt>
                <c:pt idx="64">
                  <c:v>0.718947</c:v>
                </c:pt>
                <c:pt idx="65">
                  <c:v>0.729246</c:v>
                </c:pt>
                <c:pt idx="66">
                  <c:v>0.721313</c:v>
                </c:pt>
                <c:pt idx="67">
                  <c:v>0.71785</c:v>
                </c:pt>
                <c:pt idx="68">
                  <c:v>0.705356</c:v>
                </c:pt>
                <c:pt idx="69">
                  <c:v>0.700602</c:v>
                </c:pt>
                <c:pt idx="70">
                  <c:v>0.687169</c:v>
                </c:pt>
                <c:pt idx="71">
                  <c:v>0.68775</c:v>
                </c:pt>
                <c:pt idx="72">
                  <c:v>0.686755</c:v>
                </c:pt>
                <c:pt idx="73">
                  <c:v>0.69447</c:v>
                </c:pt>
                <c:pt idx="74">
                  <c:v>0.698179</c:v>
                </c:pt>
                <c:pt idx="75">
                  <c:v>0.705082</c:v>
                </c:pt>
                <c:pt idx="76">
                  <c:v>0.698531</c:v>
                </c:pt>
                <c:pt idx="77">
                  <c:v>0.699503</c:v>
                </c:pt>
                <c:pt idx="78">
                  <c:v>0.693318</c:v>
                </c:pt>
                <c:pt idx="79">
                  <c:v>0.684073</c:v>
                </c:pt>
                <c:pt idx="80">
                  <c:v>0.679279</c:v>
                </c:pt>
                <c:pt idx="81">
                  <c:v>0.66983</c:v>
                </c:pt>
                <c:pt idx="82">
                  <c:v>0.677411</c:v>
                </c:pt>
                <c:pt idx="83">
                  <c:v>0.66803</c:v>
                </c:pt>
                <c:pt idx="84">
                  <c:v>0.663642</c:v>
                </c:pt>
                <c:pt idx="85">
                  <c:v>0.660693</c:v>
                </c:pt>
                <c:pt idx="86">
                  <c:v>0.66522</c:v>
                </c:pt>
                <c:pt idx="87">
                  <c:v>0.672617</c:v>
                </c:pt>
                <c:pt idx="88">
                  <c:v>0.665271</c:v>
                </c:pt>
                <c:pt idx="89">
                  <c:v>0.648613</c:v>
                </c:pt>
                <c:pt idx="90">
                  <c:v>0.633742</c:v>
                </c:pt>
                <c:pt idx="91">
                  <c:v>0.622046</c:v>
                </c:pt>
                <c:pt idx="92">
                  <c:v>0.621576</c:v>
                </c:pt>
                <c:pt idx="93">
                  <c:v>0.616092</c:v>
                </c:pt>
                <c:pt idx="94">
                  <c:v>0.620133</c:v>
                </c:pt>
                <c:pt idx="95">
                  <c:v>0.622516</c:v>
                </c:pt>
                <c:pt idx="96">
                  <c:v>0.616111</c:v>
                </c:pt>
                <c:pt idx="97">
                  <c:v>0.603532</c:v>
                </c:pt>
                <c:pt idx="98">
                  <c:v>0.589005</c:v>
                </c:pt>
                <c:pt idx="99">
                  <c:v>0.578475</c:v>
                </c:pt>
                <c:pt idx="100">
                  <c:v>0.568115</c:v>
                </c:pt>
                <c:pt idx="101">
                  <c:v>0.554803</c:v>
                </c:pt>
                <c:pt idx="102">
                  <c:v>0.551732</c:v>
                </c:pt>
                <c:pt idx="103">
                  <c:v>0.546118</c:v>
                </c:pt>
                <c:pt idx="104">
                  <c:v>0.548766</c:v>
                </c:pt>
                <c:pt idx="105">
                  <c:v>0.541892</c:v>
                </c:pt>
                <c:pt idx="106">
                  <c:v>0.53077</c:v>
                </c:pt>
                <c:pt idx="107">
                  <c:v>0.524091</c:v>
                </c:pt>
                <c:pt idx="108">
                  <c:v>0.512089</c:v>
                </c:pt>
                <c:pt idx="109">
                  <c:v>0.509018</c:v>
                </c:pt>
                <c:pt idx="110">
                  <c:v>0.489244</c:v>
                </c:pt>
                <c:pt idx="111">
                  <c:v>0.484052</c:v>
                </c:pt>
                <c:pt idx="112">
                  <c:v>0.480084</c:v>
                </c:pt>
                <c:pt idx="113">
                  <c:v>0.478465</c:v>
                </c:pt>
                <c:pt idx="114">
                  <c:v>0.47201</c:v>
                </c:pt>
                <c:pt idx="115">
                  <c:v>0.45806</c:v>
                </c:pt>
                <c:pt idx="116">
                  <c:v>0.441195</c:v>
                </c:pt>
                <c:pt idx="117">
                  <c:v>0.414664</c:v>
                </c:pt>
                <c:pt idx="118">
                  <c:v>0.394555</c:v>
                </c:pt>
                <c:pt idx="119">
                  <c:v>0.374993</c:v>
                </c:pt>
                <c:pt idx="120">
                  <c:v>0.3624</c:v>
                </c:pt>
                <c:pt idx="121">
                  <c:v>0.346453</c:v>
                </c:pt>
                <c:pt idx="122">
                  <c:v>0.336894</c:v>
                </c:pt>
                <c:pt idx="123">
                  <c:v>0.32867</c:v>
                </c:pt>
                <c:pt idx="124">
                  <c:v>0.31607</c:v>
                </c:pt>
                <c:pt idx="125">
                  <c:v>0.308337</c:v>
                </c:pt>
                <c:pt idx="126">
                  <c:v>0.296367</c:v>
                </c:pt>
                <c:pt idx="127">
                  <c:v>0.293867</c:v>
                </c:pt>
                <c:pt idx="128">
                  <c:v>0.279652</c:v>
                </c:pt>
                <c:pt idx="129">
                  <c:v>0.273221</c:v>
                </c:pt>
                <c:pt idx="130">
                  <c:v>0.259537</c:v>
                </c:pt>
                <c:pt idx="131">
                  <c:v>0.253422</c:v>
                </c:pt>
                <c:pt idx="132">
                  <c:v>0.245106</c:v>
                </c:pt>
                <c:pt idx="133">
                  <c:v>0.240435</c:v>
                </c:pt>
                <c:pt idx="134">
                  <c:v>0.236464</c:v>
                </c:pt>
                <c:pt idx="135">
                  <c:v>0.234698</c:v>
                </c:pt>
                <c:pt idx="136">
                  <c:v>0.2337</c:v>
                </c:pt>
                <c:pt idx="137">
                  <c:v>0.229459</c:v>
                </c:pt>
                <c:pt idx="138">
                  <c:v>0.221849</c:v>
                </c:pt>
                <c:pt idx="139">
                  <c:v>0.210327</c:v>
                </c:pt>
                <c:pt idx="140">
                  <c:v>0.205464</c:v>
                </c:pt>
                <c:pt idx="141">
                  <c:v>0.203618</c:v>
                </c:pt>
                <c:pt idx="142">
                  <c:v>0.206307</c:v>
                </c:pt>
                <c:pt idx="143">
                  <c:v>0.203832</c:v>
                </c:pt>
                <c:pt idx="144">
                  <c:v>0.197337</c:v>
                </c:pt>
                <c:pt idx="145">
                  <c:v>0.189402</c:v>
                </c:pt>
                <c:pt idx="146">
                  <c:v>0.179733</c:v>
                </c:pt>
                <c:pt idx="147">
                  <c:v>0.176522</c:v>
                </c:pt>
                <c:pt idx="148">
                  <c:v>0.171687</c:v>
                </c:pt>
                <c:pt idx="149">
                  <c:v>0.170366</c:v>
                </c:pt>
                <c:pt idx="150">
                  <c:v>0.163237</c:v>
                </c:pt>
                <c:pt idx="151">
                  <c:v>0.157084</c:v>
                </c:pt>
                <c:pt idx="152">
                  <c:v>0.148994</c:v>
                </c:pt>
                <c:pt idx="153">
                  <c:v>0.143678</c:v>
                </c:pt>
                <c:pt idx="154">
                  <c:v>0.140973</c:v>
                </c:pt>
                <c:pt idx="155">
                  <c:v>0.139509</c:v>
                </c:pt>
                <c:pt idx="156">
                  <c:v>0.139703</c:v>
                </c:pt>
                <c:pt idx="157">
                  <c:v>0.13649</c:v>
                </c:pt>
                <c:pt idx="158">
                  <c:v>0.133511</c:v>
                </c:pt>
                <c:pt idx="159">
                  <c:v>0.126333</c:v>
                </c:pt>
                <c:pt idx="160">
                  <c:v>0.125017</c:v>
                </c:pt>
                <c:pt idx="161">
                  <c:v>0.12115</c:v>
                </c:pt>
                <c:pt idx="162">
                  <c:v>0.121352</c:v>
                </c:pt>
                <c:pt idx="163">
                  <c:v>0.118094</c:v>
                </c:pt>
                <c:pt idx="164">
                  <c:v>0.115789</c:v>
                </c:pt>
                <c:pt idx="165">
                  <c:v>0.110913</c:v>
                </c:pt>
                <c:pt idx="166">
                  <c:v>0.108101</c:v>
                </c:pt>
                <c:pt idx="167">
                  <c:v>0.106082</c:v>
                </c:pt>
                <c:pt idx="168">
                  <c:v>0.107795</c:v>
                </c:pt>
                <c:pt idx="169">
                  <c:v>0.104768</c:v>
                </c:pt>
                <c:pt idx="170">
                  <c:v>0.102268</c:v>
                </c:pt>
                <c:pt idx="171">
                  <c:v>0.097033</c:v>
                </c:pt>
                <c:pt idx="172">
                  <c:v>0.093212</c:v>
                </c:pt>
                <c:pt idx="173">
                  <c:v>0.088203</c:v>
                </c:pt>
                <c:pt idx="174">
                  <c:v>0.08335</c:v>
                </c:pt>
                <c:pt idx="175">
                  <c:v>0.081277</c:v>
                </c:pt>
                <c:pt idx="176">
                  <c:v>0.076701</c:v>
                </c:pt>
                <c:pt idx="177">
                  <c:v>0.075184</c:v>
                </c:pt>
                <c:pt idx="178">
                  <c:v>0.072058</c:v>
                </c:pt>
                <c:pt idx="179">
                  <c:v>0.071066</c:v>
                </c:pt>
                <c:pt idx="180">
                  <c:v>0.070471</c:v>
                </c:pt>
                <c:pt idx="181">
                  <c:v>0.069691</c:v>
                </c:pt>
                <c:pt idx="182">
                  <c:v>0.072203</c:v>
                </c:pt>
                <c:pt idx="183">
                  <c:v>0.070062</c:v>
                </c:pt>
                <c:pt idx="184">
                  <c:v>0.068812</c:v>
                </c:pt>
                <c:pt idx="185">
                  <c:v>0.063696</c:v>
                </c:pt>
                <c:pt idx="186">
                  <c:v>0.060816</c:v>
                </c:pt>
                <c:pt idx="187">
                  <c:v>0.057589</c:v>
                </c:pt>
                <c:pt idx="188">
                  <c:v>0.056085</c:v>
                </c:pt>
                <c:pt idx="189">
                  <c:v>0.054265</c:v>
                </c:pt>
                <c:pt idx="190">
                  <c:v>0.053042</c:v>
                </c:pt>
                <c:pt idx="191">
                  <c:v>0.052272</c:v>
                </c:pt>
                <c:pt idx="192">
                  <c:v>0.054138</c:v>
                </c:pt>
                <c:pt idx="193">
                  <c:v>0.052919</c:v>
                </c:pt>
                <c:pt idx="194">
                  <c:v>0.050991</c:v>
                </c:pt>
                <c:pt idx="195">
                  <c:v>0.04784</c:v>
                </c:pt>
                <c:pt idx="196">
                  <c:v>0.046545</c:v>
                </c:pt>
                <c:pt idx="197">
                  <c:v>0.046214</c:v>
                </c:pt>
                <c:pt idx="198">
                  <c:v>0.044784</c:v>
                </c:pt>
                <c:pt idx="199">
                  <c:v>0.043298</c:v>
                </c:pt>
                <c:pt idx="200">
                  <c:v>0.041206</c:v>
                </c:pt>
                <c:pt idx="201">
                  <c:v>0.040005</c:v>
                </c:pt>
                <c:pt idx="202">
                  <c:v>0.040214</c:v>
                </c:pt>
                <c:pt idx="203">
                  <c:v>0.039137</c:v>
                </c:pt>
                <c:pt idx="204">
                  <c:v>0.038791</c:v>
                </c:pt>
                <c:pt idx="205">
                  <c:v>0.036297</c:v>
                </c:pt>
                <c:pt idx="206">
                  <c:v>0.036387</c:v>
                </c:pt>
                <c:pt idx="207">
                  <c:v>0.034841</c:v>
                </c:pt>
                <c:pt idx="208">
                  <c:v>0.033786</c:v>
                </c:pt>
                <c:pt idx="209">
                  <c:v>0.031892</c:v>
                </c:pt>
                <c:pt idx="210">
                  <c:v>0.029912</c:v>
                </c:pt>
                <c:pt idx="211">
                  <c:v>0.030456</c:v>
                </c:pt>
                <c:pt idx="212">
                  <c:v>0.029953</c:v>
                </c:pt>
                <c:pt idx="213">
                  <c:v>0.030531</c:v>
                </c:pt>
                <c:pt idx="214">
                  <c:v>0.029479</c:v>
                </c:pt>
                <c:pt idx="215">
                  <c:v>0.030531</c:v>
                </c:pt>
                <c:pt idx="216">
                  <c:v>0.029782</c:v>
                </c:pt>
                <c:pt idx="217">
                  <c:v>0.029795</c:v>
                </c:pt>
                <c:pt idx="218">
                  <c:v>0.027348</c:v>
                </c:pt>
                <c:pt idx="219">
                  <c:v>0.027882</c:v>
                </c:pt>
                <c:pt idx="220">
                  <c:v>0.026433</c:v>
                </c:pt>
                <c:pt idx="221">
                  <c:v>0.026226</c:v>
                </c:pt>
                <c:pt idx="222">
                  <c:v>0.025719</c:v>
                </c:pt>
                <c:pt idx="223">
                  <c:v>0.025083</c:v>
                </c:pt>
                <c:pt idx="224">
                  <c:v>0.02423</c:v>
                </c:pt>
                <c:pt idx="225">
                  <c:v>0.02285</c:v>
                </c:pt>
                <c:pt idx="226">
                  <c:v>0.022238</c:v>
                </c:pt>
                <c:pt idx="227">
                  <c:v>0.021026</c:v>
                </c:pt>
                <c:pt idx="228">
                  <c:v>0.020686</c:v>
                </c:pt>
                <c:pt idx="229">
                  <c:v>0.020378</c:v>
                </c:pt>
                <c:pt idx="230">
                  <c:v>0.021569</c:v>
                </c:pt>
                <c:pt idx="231">
                  <c:v>0.020775</c:v>
                </c:pt>
                <c:pt idx="232">
                  <c:v>0.019938</c:v>
                </c:pt>
                <c:pt idx="233">
                  <c:v>0.017632</c:v>
                </c:pt>
                <c:pt idx="234">
                  <c:v>0.016145</c:v>
                </c:pt>
                <c:pt idx="235">
                  <c:v>0.015233</c:v>
                </c:pt>
                <c:pt idx="236">
                  <c:v>0.014776</c:v>
                </c:pt>
                <c:pt idx="237">
                  <c:v>0.014154</c:v>
                </c:pt>
                <c:pt idx="238">
                  <c:v>0.014376</c:v>
                </c:pt>
                <c:pt idx="239">
                  <c:v>0.014674</c:v>
                </c:pt>
                <c:pt idx="240">
                  <c:v>0.014715</c:v>
                </c:pt>
                <c:pt idx="241">
                  <c:v>0.014721</c:v>
                </c:pt>
                <c:pt idx="242">
                  <c:v>0.015553</c:v>
                </c:pt>
                <c:pt idx="243">
                  <c:v>0.016305</c:v>
                </c:pt>
                <c:pt idx="244">
                  <c:v>0.016043</c:v>
                </c:pt>
                <c:pt idx="245">
                  <c:v>0.014359</c:v>
                </c:pt>
                <c:pt idx="246">
                  <c:v>0.012803</c:v>
                </c:pt>
                <c:pt idx="247">
                  <c:v>0.011249</c:v>
                </c:pt>
                <c:pt idx="248">
                  <c:v>0.011127</c:v>
                </c:pt>
                <c:pt idx="249">
                  <c:v>0.011303</c:v>
                </c:pt>
                <c:pt idx="250">
                  <c:v>0.01073</c:v>
                </c:pt>
                <c:pt idx="251">
                  <c:v>0.010278</c:v>
                </c:pt>
                <c:pt idx="252">
                  <c:v>0.010551</c:v>
                </c:pt>
                <c:pt idx="253">
                  <c:v>0.010429</c:v>
                </c:pt>
                <c:pt idx="254">
                  <c:v>0.010463</c:v>
                </c:pt>
                <c:pt idx="255">
                  <c:v>0.009261</c:v>
                </c:pt>
                <c:pt idx="256">
                  <c:v>0.010509</c:v>
                </c:pt>
                <c:pt idx="257">
                  <c:v>0.01028</c:v>
                </c:pt>
                <c:pt idx="258">
                  <c:v>0.01042</c:v>
                </c:pt>
                <c:pt idx="259">
                  <c:v>0.00991</c:v>
                </c:pt>
                <c:pt idx="260">
                  <c:v>0.011799</c:v>
                </c:pt>
                <c:pt idx="261">
                  <c:v>0.012094</c:v>
                </c:pt>
                <c:pt idx="262">
                  <c:v>0.010613</c:v>
                </c:pt>
                <c:pt idx="263">
                  <c:v>0.008552</c:v>
                </c:pt>
                <c:pt idx="264">
                  <c:v>0.007655</c:v>
                </c:pt>
                <c:pt idx="265">
                  <c:v>0.008548</c:v>
                </c:pt>
                <c:pt idx="266">
                  <c:v>0.009552</c:v>
                </c:pt>
                <c:pt idx="267">
                  <c:v>0.00925</c:v>
                </c:pt>
                <c:pt idx="268">
                  <c:v>0.009533</c:v>
                </c:pt>
                <c:pt idx="269">
                  <c:v>0.008839</c:v>
                </c:pt>
                <c:pt idx="270">
                  <c:v>0.009678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S3</c:f>
              <c:strCache>
                <c:ptCount val="1"/>
                <c:pt idx="0">
                  <c:v>S3</c:v>
                </c:pt>
              </c:strCache>
            </c:strRef>
          </c:tx>
          <c:spPr>
            <a:ln w="25400" cap="rnd" cmpd="sng" algn="ctr">
              <a:solidFill>
                <a:schemeClr val="accent2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'синхр спектры 160'!$A$4:$A$274</c:f>
              <c:numCache>
                <c:formatCode>General</c:formatCode>
                <c:ptCount val="271"/>
                <c:pt idx="0">
                  <c:v>230</c:v>
                </c:pt>
                <c:pt idx="1">
                  <c:v>231</c:v>
                </c:pt>
                <c:pt idx="2">
                  <c:v>232</c:v>
                </c:pt>
                <c:pt idx="3">
                  <c:v>233</c:v>
                </c:pt>
                <c:pt idx="4">
                  <c:v>234</c:v>
                </c:pt>
                <c:pt idx="5">
                  <c:v>235</c:v>
                </c:pt>
                <c:pt idx="6">
                  <c:v>236</c:v>
                </c:pt>
                <c:pt idx="7">
                  <c:v>237</c:v>
                </c:pt>
                <c:pt idx="8">
                  <c:v>238</c:v>
                </c:pt>
                <c:pt idx="9">
                  <c:v>239</c:v>
                </c:pt>
                <c:pt idx="10">
                  <c:v>240</c:v>
                </c:pt>
                <c:pt idx="11">
                  <c:v>241</c:v>
                </c:pt>
                <c:pt idx="12">
                  <c:v>242</c:v>
                </c:pt>
                <c:pt idx="13">
                  <c:v>243</c:v>
                </c:pt>
                <c:pt idx="14">
                  <c:v>244</c:v>
                </c:pt>
                <c:pt idx="15">
                  <c:v>245</c:v>
                </c:pt>
                <c:pt idx="16">
                  <c:v>246</c:v>
                </c:pt>
                <c:pt idx="17">
                  <c:v>247</c:v>
                </c:pt>
                <c:pt idx="18">
                  <c:v>248</c:v>
                </c:pt>
                <c:pt idx="19">
                  <c:v>249</c:v>
                </c:pt>
                <c:pt idx="20">
                  <c:v>250</c:v>
                </c:pt>
                <c:pt idx="21">
                  <c:v>251</c:v>
                </c:pt>
                <c:pt idx="22">
                  <c:v>252</c:v>
                </c:pt>
                <c:pt idx="23">
                  <c:v>253</c:v>
                </c:pt>
                <c:pt idx="24">
                  <c:v>254</c:v>
                </c:pt>
                <c:pt idx="25">
                  <c:v>255</c:v>
                </c:pt>
                <c:pt idx="26">
                  <c:v>256</c:v>
                </c:pt>
                <c:pt idx="27">
                  <c:v>257</c:v>
                </c:pt>
                <c:pt idx="28">
                  <c:v>258</c:v>
                </c:pt>
                <c:pt idx="29">
                  <c:v>259</c:v>
                </c:pt>
                <c:pt idx="30">
                  <c:v>260</c:v>
                </c:pt>
                <c:pt idx="31">
                  <c:v>261</c:v>
                </c:pt>
                <c:pt idx="32">
                  <c:v>262</c:v>
                </c:pt>
                <c:pt idx="33">
                  <c:v>263</c:v>
                </c:pt>
                <c:pt idx="34">
                  <c:v>264</c:v>
                </c:pt>
                <c:pt idx="35">
                  <c:v>265</c:v>
                </c:pt>
                <c:pt idx="36">
                  <c:v>266</c:v>
                </c:pt>
                <c:pt idx="37">
                  <c:v>267</c:v>
                </c:pt>
                <c:pt idx="38">
                  <c:v>268</c:v>
                </c:pt>
                <c:pt idx="39">
                  <c:v>269</c:v>
                </c:pt>
                <c:pt idx="40">
                  <c:v>270</c:v>
                </c:pt>
                <c:pt idx="41">
                  <c:v>271</c:v>
                </c:pt>
                <c:pt idx="42">
                  <c:v>272</c:v>
                </c:pt>
                <c:pt idx="43">
                  <c:v>273</c:v>
                </c:pt>
                <c:pt idx="44">
                  <c:v>274</c:v>
                </c:pt>
                <c:pt idx="45">
                  <c:v>275</c:v>
                </c:pt>
                <c:pt idx="46">
                  <c:v>276</c:v>
                </c:pt>
                <c:pt idx="47">
                  <c:v>277</c:v>
                </c:pt>
                <c:pt idx="48">
                  <c:v>278</c:v>
                </c:pt>
                <c:pt idx="49">
                  <c:v>279</c:v>
                </c:pt>
                <c:pt idx="50">
                  <c:v>280</c:v>
                </c:pt>
                <c:pt idx="51">
                  <c:v>281</c:v>
                </c:pt>
                <c:pt idx="52">
                  <c:v>282</c:v>
                </c:pt>
                <c:pt idx="53">
                  <c:v>283</c:v>
                </c:pt>
                <c:pt idx="54">
                  <c:v>284</c:v>
                </c:pt>
                <c:pt idx="55">
                  <c:v>285</c:v>
                </c:pt>
                <c:pt idx="56">
                  <c:v>286</c:v>
                </c:pt>
                <c:pt idx="57">
                  <c:v>287</c:v>
                </c:pt>
                <c:pt idx="58">
                  <c:v>288</c:v>
                </c:pt>
                <c:pt idx="59">
                  <c:v>289</c:v>
                </c:pt>
                <c:pt idx="60">
                  <c:v>290</c:v>
                </c:pt>
                <c:pt idx="61">
                  <c:v>291</c:v>
                </c:pt>
                <c:pt idx="62">
                  <c:v>292</c:v>
                </c:pt>
                <c:pt idx="63">
                  <c:v>293</c:v>
                </c:pt>
                <c:pt idx="64">
                  <c:v>294</c:v>
                </c:pt>
                <c:pt idx="65">
                  <c:v>295</c:v>
                </c:pt>
                <c:pt idx="66">
                  <c:v>296</c:v>
                </c:pt>
                <c:pt idx="67">
                  <c:v>297</c:v>
                </c:pt>
                <c:pt idx="68">
                  <c:v>298</c:v>
                </c:pt>
                <c:pt idx="69">
                  <c:v>299</c:v>
                </c:pt>
                <c:pt idx="70">
                  <c:v>300</c:v>
                </c:pt>
                <c:pt idx="71">
                  <c:v>301</c:v>
                </c:pt>
                <c:pt idx="72">
                  <c:v>302</c:v>
                </c:pt>
                <c:pt idx="73">
                  <c:v>303</c:v>
                </c:pt>
                <c:pt idx="74">
                  <c:v>304</c:v>
                </c:pt>
                <c:pt idx="75">
                  <c:v>305</c:v>
                </c:pt>
                <c:pt idx="76">
                  <c:v>306</c:v>
                </c:pt>
                <c:pt idx="77">
                  <c:v>307</c:v>
                </c:pt>
                <c:pt idx="78">
                  <c:v>308</c:v>
                </c:pt>
                <c:pt idx="79">
                  <c:v>309</c:v>
                </c:pt>
                <c:pt idx="80">
                  <c:v>310</c:v>
                </c:pt>
                <c:pt idx="81">
                  <c:v>311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317</c:v>
                </c:pt>
                <c:pt idx="88">
                  <c:v>318</c:v>
                </c:pt>
                <c:pt idx="89">
                  <c:v>319</c:v>
                </c:pt>
                <c:pt idx="90">
                  <c:v>320</c:v>
                </c:pt>
                <c:pt idx="91">
                  <c:v>321</c:v>
                </c:pt>
                <c:pt idx="92">
                  <c:v>322</c:v>
                </c:pt>
                <c:pt idx="93">
                  <c:v>323</c:v>
                </c:pt>
                <c:pt idx="94">
                  <c:v>324</c:v>
                </c:pt>
                <c:pt idx="95">
                  <c:v>325</c:v>
                </c:pt>
                <c:pt idx="96">
                  <c:v>326</c:v>
                </c:pt>
                <c:pt idx="97">
                  <c:v>327</c:v>
                </c:pt>
                <c:pt idx="98">
                  <c:v>328</c:v>
                </c:pt>
                <c:pt idx="99">
                  <c:v>329</c:v>
                </c:pt>
                <c:pt idx="100">
                  <c:v>330</c:v>
                </c:pt>
                <c:pt idx="101">
                  <c:v>331</c:v>
                </c:pt>
                <c:pt idx="102">
                  <c:v>332</c:v>
                </c:pt>
                <c:pt idx="103">
                  <c:v>333</c:v>
                </c:pt>
                <c:pt idx="104">
                  <c:v>334</c:v>
                </c:pt>
                <c:pt idx="105">
                  <c:v>335</c:v>
                </c:pt>
                <c:pt idx="106">
                  <c:v>336</c:v>
                </c:pt>
                <c:pt idx="107">
                  <c:v>337</c:v>
                </c:pt>
                <c:pt idx="108">
                  <c:v>338</c:v>
                </c:pt>
                <c:pt idx="109">
                  <c:v>339</c:v>
                </c:pt>
                <c:pt idx="110">
                  <c:v>340</c:v>
                </c:pt>
                <c:pt idx="111">
                  <c:v>341</c:v>
                </c:pt>
                <c:pt idx="112">
                  <c:v>342</c:v>
                </c:pt>
                <c:pt idx="113">
                  <c:v>343</c:v>
                </c:pt>
                <c:pt idx="114">
                  <c:v>344</c:v>
                </c:pt>
                <c:pt idx="115">
                  <c:v>345</c:v>
                </c:pt>
                <c:pt idx="116">
                  <c:v>346</c:v>
                </c:pt>
                <c:pt idx="117">
                  <c:v>347</c:v>
                </c:pt>
                <c:pt idx="118">
                  <c:v>348</c:v>
                </c:pt>
                <c:pt idx="119">
                  <c:v>349</c:v>
                </c:pt>
                <c:pt idx="120">
                  <c:v>350</c:v>
                </c:pt>
                <c:pt idx="121">
                  <c:v>351</c:v>
                </c:pt>
                <c:pt idx="122">
                  <c:v>352</c:v>
                </c:pt>
                <c:pt idx="123">
                  <c:v>353</c:v>
                </c:pt>
                <c:pt idx="124">
                  <c:v>354</c:v>
                </c:pt>
                <c:pt idx="125">
                  <c:v>355</c:v>
                </c:pt>
                <c:pt idx="126">
                  <c:v>356</c:v>
                </c:pt>
                <c:pt idx="127">
                  <c:v>357</c:v>
                </c:pt>
                <c:pt idx="128">
                  <c:v>358</c:v>
                </c:pt>
                <c:pt idx="129">
                  <c:v>359</c:v>
                </c:pt>
                <c:pt idx="130">
                  <c:v>360</c:v>
                </c:pt>
                <c:pt idx="131">
                  <c:v>361</c:v>
                </c:pt>
                <c:pt idx="132">
                  <c:v>362</c:v>
                </c:pt>
                <c:pt idx="133">
                  <c:v>363</c:v>
                </c:pt>
                <c:pt idx="134">
                  <c:v>364</c:v>
                </c:pt>
                <c:pt idx="135">
                  <c:v>365</c:v>
                </c:pt>
                <c:pt idx="136">
                  <c:v>366</c:v>
                </c:pt>
                <c:pt idx="137">
                  <c:v>367</c:v>
                </c:pt>
                <c:pt idx="138">
                  <c:v>368</c:v>
                </c:pt>
                <c:pt idx="139">
                  <c:v>369</c:v>
                </c:pt>
                <c:pt idx="140">
                  <c:v>370</c:v>
                </c:pt>
                <c:pt idx="141">
                  <c:v>371</c:v>
                </c:pt>
                <c:pt idx="142">
                  <c:v>372</c:v>
                </c:pt>
                <c:pt idx="143">
                  <c:v>373</c:v>
                </c:pt>
                <c:pt idx="144">
                  <c:v>374</c:v>
                </c:pt>
                <c:pt idx="145">
                  <c:v>375</c:v>
                </c:pt>
                <c:pt idx="146">
                  <c:v>376</c:v>
                </c:pt>
                <c:pt idx="147">
                  <c:v>377</c:v>
                </c:pt>
                <c:pt idx="148">
                  <c:v>378</c:v>
                </c:pt>
                <c:pt idx="149">
                  <c:v>379</c:v>
                </c:pt>
                <c:pt idx="150">
                  <c:v>380</c:v>
                </c:pt>
                <c:pt idx="151">
                  <c:v>381</c:v>
                </c:pt>
                <c:pt idx="152">
                  <c:v>382</c:v>
                </c:pt>
                <c:pt idx="153">
                  <c:v>383</c:v>
                </c:pt>
                <c:pt idx="154">
                  <c:v>384</c:v>
                </c:pt>
                <c:pt idx="155">
                  <c:v>385</c:v>
                </c:pt>
                <c:pt idx="156">
                  <c:v>386</c:v>
                </c:pt>
                <c:pt idx="157">
                  <c:v>387</c:v>
                </c:pt>
                <c:pt idx="158">
                  <c:v>388</c:v>
                </c:pt>
                <c:pt idx="159">
                  <c:v>389</c:v>
                </c:pt>
                <c:pt idx="160">
                  <c:v>390</c:v>
                </c:pt>
                <c:pt idx="161">
                  <c:v>391</c:v>
                </c:pt>
                <c:pt idx="162">
                  <c:v>392</c:v>
                </c:pt>
                <c:pt idx="163">
                  <c:v>393</c:v>
                </c:pt>
                <c:pt idx="164">
                  <c:v>394</c:v>
                </c:pt>
                <c:pt idx="165">
                  <c:v>395</c:v>
                </c:pt>
                <c:pt idx="166">
                  <c:v>396</c:v>
                </c:pt>
                <c:pt idx="167">
                  <c:v>397</c:v>
                </c:pt>
                <c:pt idx="168">
                  <c:v>398</c:v>
                </c:pt>
                <c:pt idx="169">
                  <c:v>399</c:v>
                </c:pt>
                <c:pt idx="170">
                  <c:v>400</c:v>
                </c:pt>
                <c:pt idx="171">
                  <c:v>401</c:v>
                </c:pt>
                <c:pt idx="172">
                  <c:v>402</c:v>
                </c:pt>
                <c:pt idx="173">
                  <c:v>403</c:v>
                </c:pt>
                <c:pt idx="174">
                  <c:v>404</c:v>
                </c:pt>
                <c:pt idx="175">
                  <c:v>405</c:v>
                </c:pt>
                <c:pt idx="176">
                  <c:v>406</c:v>
                </c:pt>
                <c:pt idx="177">
                  <c:v>407</c:v>
                </c:pt>
                <c:pt idx="178">
                  <c:v>408</c:v>
                </c:pt>
                <c:pt idx="179">
                  <c:v>409</c:v>
                </c:pt>
                <c:pt idx="180">
                  <c:v>410</c:v>
                </c:pt>
                <c:pt idx="181">
                  <c:v>411</c:v>
                </c:pt>
                <c:pt idx="182">
                  <c:v>412</c:v>
                </c:pt>
                <c:pt idx="183">
                  <c:v>413</c:v>
                </c:pt>
                <c:pt idx="184">
                  <c:v>414</c:v>
                </c:pt>
                <c:pt idx="185">
                  <c:v>415</c:v>
                </c:pt>
                <c:pt idx="186">
                  <c:v>416</c:v>
                </c:pt>
                <c:pt idx="187">
                  <c:v>417</c:v>
                </c:pt>
                <c:pt idx="188">
                  <c:v>418</c:v>
                </c:pt>
                <c:pt idx="189">
                  <c:v>419</c:v>
                </c:pt>
                <c:pt idx="190">
                  <c:v>420</c:v>
                </c:pt>
                <c:pt idx="191">
                  <c:v>421</c:v>
                </c:pt>
                <c:pt idx="192">
                  <c:v>422</c:v>
                </c:pt>
                <c:pt idx="193">
                  <c:v>423</c:v>
                </c:pt>
                <c:pt idx="194">
                  <c:v>424</c:v>
                </c:pt>
                <c:pt idx="195">
                  <c:v>425</c:v>
                </c:pt>
                <c:pt idx="196">
                  <c:v>426</c:v>
                </c:pt>
                <c:pt idx="197">
                  <c:v>427</c:v>
                </c:pt>
                <c:pt idx="198">
                  <c:v>428</c:v>
                </c:pt>
                <c:pt idx="199">
                  <c:v>429</c:v>
                </c:pt>
                <c:pt idx="200">
                  <c:v>430</c:v>
                </c:pt>
                <c:pt idx="201">
                  <c:v>431</c:v>
                </c:pt>
                <c:pt idx="202">
                  <c:v>432</c:v>
                </c:pt>
                <c:pt idx="203">
                  <c:v>433</c:v>
                </c:pt>
                <c:pt idx="204">
                  <c:v>434</c:v>
                </c:pt>
                <c:pt idx="205">
                  <c:v>435</c:v>
                </c:pt>
                <c:pt idx="206">
                  <c:v>436</c:v>
                </c:pt>
                <c:pt idx="207">
                  <c:v>437</c:v>
                </c:pt>
                <c:pt idx="208">
                  <c:v>438</c:v>
                </c:pt>
                <c:pt idx="209">
                  <c:v>439</c:v>
                </c:pt>
                <c:pt idx="210">
                  <c:v>440</c:v>
                </c:pt>
                <c:pt idx="211">
                  <c:v>441</c:v>
                </c:pt>
                <c:pt idx="212">
                  <c:v>442</c:v>
                </c:pt>
                <c:pt idx="213">
                  <c:v>443</c:v>
                </c:pt>
                <c:pt idx="214">
                  <c:v>444</c:v>
                </c:pt>
                <c:pt idx="215">
                  <c:v>445</c:v>
                </c:pt>
                <c:pt idx="216">
                  <c:v>446</c:v>
                </c:pt>
                <c:pt idx="217">
                  <c:v>447</c:v>
                </c:pt>
                <c:pt idx="218">
                  <c:v>448</c:v>
                </c:pt>
                <c:pt idx="219">
                  <c:v>449</c:v>
                </c:pt>
                <c:pt idx="220">
                  <c:v>450</c:v>
                </c:pt>
                <c:pt idx="221">
                  <c:v>451</c:v>
                </c:pt>
                <c:pt idx="222">
                  <c:v>452</c:v>
                </c:pt>
                <c:pt idx="223">
                  <c:v>453</c:v>
                </c:pt>
                <c:pt idx="224">
                  <c:v>454</c:v>
                </c:pt>
                <c:pt idx="225">
                  <c:v>455</c:v>
                </c:pt>
                <c:pt idx="226">
                  <c:v>456</c:v>
                </c:pt>
                <c:pt idx="227">
                  <c:v>457</c:v>
                </c:pt>
                <c:pt idx="228">
                  <c:v>458</c:v>
                </c:pt>
                <c:pt idx="229">
                  <c:v>459</c:v>
                </c:pt>
                <c:pt idx="230">
                  <c:v>460</c:v>
                </c:pt>
                <c:pt idx="231">
                  <c:v>461</c:v>
                </c:pt>
                <c:pt idx="232">
                  <c:v>462</c:v>
                </c:pt>
                <c:pt idx="233">
                  <c:v>463</c:v>
                </c:pt>
                <c:pt idx="234">
                  <c:v>464</c:v>
                </c:pt>
                <c:pt idx="235">
                  <c:v>465</c:v>
                </c:pt>
                <c:pt idx="236">
                  <c:v>466</c:v>
                </c:pt>
                <c:pt idx="237">
                  <c:v>467</c:v>
                </c:pt>
                <c:pt idx="238">
                  <c:v>468</c:v>
                </c:pt>
                <c:pt idx="239">
                  <c:v>469</c:v>
                </c:pt>
                <c:pt idx="240">
                  <c:v>470</c:v>
                </c:pt>
                <c:pt idx="241">
                  <c:v>471</c:v>
                </c:pt>
                <c:pt idx="242">
                  <c:v>472</c:v>
                </c:pt>
                <c:pt idx="243">
                  <c:v>473</c:v>
                </c:pt>
                <c:pt idx="244">
                  <c:v>474</c:v>
                </c:pt>
                <c:pt idx="245">
                  <c:v>475</c:v>
                </c:pt>
                <c:pt idx="246">
                  <c:v>476</c:v>
                </c:pt>
                <c:pt idx="247">
                  <c:v>477</c:v>
                </c:pt>
                <c:pt idx="248">
                  <c:v>478</c:v>
                </c:pt>
                <c:pt idx="249">
                  <c:v>479</c:v>
                </c:pt>
                <c:pt idx="250">
                  <c:v>480</c:v>
                </c:pt>
                <c:pt idx="251">
                  <c:v>481</c:v>
                </c:pt>
                <c:pt idx="252">
                  <c:v>482</c:v>
                </c:pt>
                <c:pt idx="253">
                  <c:v>483</c:v>
                </c:pt>
                <c:pt idx="254">
                  <c:v>484</c:v>
                </c:pt>
                <c:pt idx="255">
                  <c:v>485</c:v>
                </c:pt>
                <c:pt idx="256">
                  <c:v>486</c:v>
                </c:pt>
                <c:pt idx="257">
                  <c:v>487</c:v>
                </c:pt>
                <c:pt idx="258">
                  <c:v>488</c:v>
                </c:pt>
                <c:pt idx="259">
                  <c:v>489</c:v>
                </c:pt>
                <c:pt idx="260">
                  <c:v>490</c:v>
                </c:pt>
                <c:pt idx="261">
                  <c:v>491</c:v>
                </c:pt>
                <c:pt idx="262">
                  <c:v>492</c:v>
                </c:pt>
                <c:pt idx="263">
                  <c:v>493</c:v>
                </c:pt>
                <c:pt idx="264">
                  <c:v>494</c:v>
                </c:pt>
                <c:pt idx="265">
                  <c:v>495</c:v>
                </c:pt>
                <c:pt idx="266">
                  <c:v>496</c:v>
                </c:pt>
                <c:pt idx="267">
                  <c:v>497</c:v>
                </c:pt>
                <c:pt idx="268">
                  <c:v>498</c:v>
                </c:pt>
                <c:pt idx="269">
                  <c:v>499</c:v>
                </c:pt>
                <c:pt idx="270">
                  <c:v>500</c:v>
                </c:pt>
              </c:numCache>
            </c:numRef>
          </c:xVal>
          <c:yVal>
            <c:numRef>
              <c:f>'синхр спектры 160'!$BY$4:$BY$274</c:f>
              <c:numCache>
                <c:formatCode>General</c:formatCode>
                <c:ptCount val="271"/>
                <c:pt idx="10">
                  <c:v>2.04259</c:v>
                </c:pt>
                <c:pt idx="11">
                  <c:v>2.30486</c:v>
                </c:pt>
                <c:pt idx="12">
                  <c:v>2.07413</c:v>
                </c:pt>
                <c:pt idx="13">
                  <c:v>2.11178</c:v>
                </c:pt>
                <c:pt idx="14">
                  <c:v>2.05913</c:v>
                </c:pt>
                <c:pt idx="15">
                  <c:v>2.04494</c:v>
                </c:pt>
                <c:pt idx="16">
                  <c:v>2.05425</c:v>
                </c:pt>
                <c:pt idx="17">
                  <c:v>2.04524</c:v>
                </c:pt>
                <c:pt idx="18">
                  <c:v>2.04587</c:v>
                </c:pt>
                <c:pt idx="19">
                  <c:v>2.01625</c:v>
                </c:pt>
                <c:pt idx="20">
                  <c:v>2.03704</c:v>
                </c:pt>
                <c:pt idx="21">
                  <c:v>2.04009</c:v>
                </c:pt>
                <c:pt idx="22">
                  <c:v>2.02955</c:v>
                </c:pt>
                <c:pt idx="23">
                  <c:v>2.02499</c:v>
                </c:pt>
                <c:pt idx="24">
                  <c:v>2.02423</c:v>
                </c:pt>
                <c:pt idx="25">
                  <c:v>2.01735</c:v>
                </c:pt>
                <c:pt idx="26">
                  <c:v>2.02137</c:v>
                </c:pt>
                <c:pt idx="27">
                  <c:v>2.00584</c:v>
                </c:pt>
                <c:pt idx="28">
                  <c:v>2.00645</c:v>
                </c:pt>
                <c:pt idx="29">
                  <c:v>2.01569</c:v>
                </c:pt>
                <c:pt idx="30">
                  <c:v>2.01366</c:v>
                </c:pt>
                <c:pt idx="31">
                  <c:v>2.02303</c:v>
                </c:pt>
                <c:pt idx="32">
                  <c:v>2.01086</c:v>
                </c:pt>
                <c:pt idx="33">
                  <c:v>2.03051</c:v>
                </c:pt>
                <c:pt idx="34">
                  <c:v>2.01985</c:v>
                </c:pt>
                <c:pt idx="35">
                  <c:v>2.01711</c:v>
                </c:pt>
                <c:pt idx="36">
                  <c:v>1.99046</c:v>
                </c:pt>
                <c:pt idx="37">
                  <c:v>1.97709</c:v>
                </c:pt>
                <c:pt idx="38">
                  <c:v>1.96643</c:v>
                </c:pt>
                <c:pt idx="39">
                  <c:v>1.98348</c:v>
                </c:pt>
                <c:pt idx="40">
                  <c:v>1.98034</c:v>
                </c:pt>
                <c:pt idx="41">
                  <c:v>1.97285</c:v>
                </c:pt>
                <c:pt idx="42">
                  <c:v>1.93064</c:v>
                </c:pt>
                <c:pt idx="43">
                  <c:v>1.91288</c:v>
                </c:pt>
                <c:pt idx="44">
                  <c:v>1.88585</c:v>
                </c:pt>
                <c:pt idx="45">
                  <c:v>1.86361</c:v>
                </c:pt>
                <c:pt idx="46">
                  <c:v>1.82919</c:v>
                </c:pt>
                <c:pt idx="47">
                  <c:v>1.78379</c:v>
                </c:pt>
                <c:pt idx="48">
                  <c:v>1.72889</c:v>
                </c:pt>
                <c:pt idx="49">
                  <c:v>1.6852</c:v>
                </c:pt>
                <c:pt idx="50">
                  <c:v>1.652</c:v>
                </c:pt>
                <c:pt idx="51">
                  <c:v>1.62876</c:v>
                </c:pt>
                <c:pt idx="52">
                  <c:v>1.58337</c:v>
                </c:pt>
                <c:pt idx="53">
                  <c:v>1.53051</c:v>
                </c:pt>
                <c:pt idx="54">
                  <c:v>1.46694</c:v>
                </c:pt>
                <c:pt idx="55">
                  <c:v>1.43095</c:v>
                </c:pt>
                <c:pt idx="56">
                  <c:v>1.40156</c:v>
                </c:pt>
                <c:pt idx="57">
                  <c:v>1.37813</c:v>
                </c:pt>
                <c:pt idx="58">
                  <c:v>1.34687</c:v>
                </c:pt>
                <c:pt idx="59">
                  <c:v>1.32699</c:v>
                </c:pt>
                <c:pt idx="60">
                  <c:v>1.29954</c:v>
                </c:pt>
                <c:pt idx="61">
                  <c:v>1.27407</c:v>
                </c:pt>
                <c:pt idx="62">
                  <c:v>1.23639</c:v>
                </c:pt>
                <c:pt idx="63">
                  <c:v>1.21883</c:v>
                </c:pt>
                <c:pt idx="64">
                  <c:v>1.19257</c:v>
                </c:pt>
                <c:pt idx="65">
                  <c:v>1.1831</c:v>
                </c:pt>
                <c:pt idx="66">
                  <c:v>1.15955</c:v>
                </c:pt>
                <c:pt idx="67">
                  <c:v>1.15164</c:v>
                </c:pt>
                <c:pt idx="68">
                  <c:v>1.13885</c:v>
                </c:pt>
                <c:pt idx="69">
                  <c:v>1.13054</c:v>
                </c:pt>
                <c:pt idx="70">
                  <c:v>1.12021</c:v>
                </c:pt>
                <c:pt idx="71">
                  <c:v>1.10839</c:v>
                </c:pt>
                <c:pt idx="72">
                  <c:v>1.10692</c:v>
                </c:pt>
                <c:pt idx="73">
                  <c:v>1.10671</c:v>
                </c:pt>
                <c:pt idx="74">
                  <c:v>1.11084</c:v>
                </c:pt>
                <c:pt idx="75">
                  <c:v>1.10878</c:v>
                </c:pt>
                <c:pt idx="76">
                  <c:v>1.1059</c:v>
                </c:pt>
                <c:pt idx="77">
                  <c:v>1.10347</c:v>
                </c:pt>
                <c:pt idx="78">
                  <c:v>1.1034</c:v>
                </c:pt>
                <c:pt idx="79">
                  <c:v>1.09935</c:v>
                </c:pt>
                <c:pt idx="80">
                  <c:v>1.08782</c:v>
                </c:pt>
                <c:pt idx="81">
                  <c:v>1.07895</c:v>
                </c:pt>
                <c:pt idx="82">
                  <c:v>1.07058</c:v>
                </c:pt>
                <c:pt idx="83">
                  <c:v>1.05859</c:v>
                </c:pt>
                <c:pt idx="84">
                  <c:v>1.05448</c:v>
                </c:pt>
                <c:pt idx="85">
                  <c:v>1.04438</c:v>
                </c:pt>
                <c:pt idx="86">
                  <c:v>1.04479</c:v>
                </c:pt>
                <c:pt idx="87">
                  <c:v>1.03419</c:v>
                </c:pt>
                <c:pt idx="88">
                  <c:v>1.02761</c:v>
                </c:pt>
                <c:pt idx="89">
                  <c:v>1.01604</c:v>
                </c:pt>
                <c:pt idx="90">
                  <c:v>1.00765</c:v>
                </c:pt>
                <c:pt idx="91">
                  <c:v>0.99816</c:v>
                </c:pt>
                <c:pt idx="92">
                  <c:v>0.991</c:v>
                </c:pt>
                <c:pt idx="93">
                  <c:v>0.98167</c:v>
                </c:pt>
                <c:pt idx="94">
                  <c:v>0.97582</c:v>
                </c:pt>
                <c:pt idx="95">
                  <c:v>0.96159</c:v>
                </c:pt>
                <c:pt idx="96">
                  <c:v>0.94899</c:v>
                </c:pt>
                <c:pt idx="97">
                  <c:v>0.93248</c:v>
                </c:pt>
                <c:pt idx="98">
                  <c:v>0.92619</c:v>
                </c:pt>
                <c:pt idx="99">
                  <c:v>0.91718</c:v>
                </c:pt>
                <c:pt idx="100">
                  <c:v>0.91036</c:v>
                </c:pt>
                <c:pt idx="101">
                  <c:v>0.90199</c:v>
                </c:pt>
                <c:pt idx="102">
                  <c:v>0.89265</c:v>
                </c:pt>
                <c:pt idx="103">
                  <c:v>0.88415</c:v>
                </c:pt>
                <c:pt idx="104">
                  <c:v>0.8781</c:v>
                </c:pt>
                <c:pt idx="105">
                  <c:v>0.87135</c:v>
                </c:pt>
                <c:pt idx="106">
                  <c:v>0.86394</c:v>
                </c:pt>
                <c:pt idx="107">
                  <c:v>0.85203</c:v>
                </c:pt>
                <c:pt idx="108">
                  <c:v>0.84059</c:v>
                </c:pt>
                <c:pt idx="109">
                  <c:v>0.82306</c:v>
                </c:pt>
                <c:pt idx="110">
                  <c:v>0.8069</c:v>
                </c:pt>
                <c:pt idx="111">
                  <c:v>0.79665</c:v>
                </c:pt>
                <c:pt idx="112">
                  <c:v>0.78575</c:v>
                </c:pt>
                <c:pt idx="113">
                  <c:v>0.77646</c:v>
                </c:pt>
                <c:pt idx="114">
                  <c:v>0.75407</c:v>
                </c:pt>
                <c:pt idx="115">
                  <c:v>0.74179</c:v>
                </c:pt>
                <c:pt idx="116">
                  <c:v>0.71695</c:v>
                </c:pt>
                <c:pt idx="117">
                  <c:v>0.69794</c:v>
                </c:pt>
                <c:pt idx="118">
                  <c:v>0.67425</c:v>
                </c:pt>
                <c:pt idx="119">
                  <c:v>0.65524</c:v>
                </c:pt>
                <c:pt idx="120">
                  <c:v>0.63805</c:v>
                </c:pt>
                <c:pt idx="121">
                  <c:v>0.61661</c:v>
                </c:pt>
                <c:pt idx="122">
                  <c:v>0.59512</c:v>
                </c:pt>
                <c:pt idx="123">
                  <c:v>0.573</c:v>
                </c:pt>
                <c:pt idx="124">
                  <c:v>0.55885</c:v>
                </c:pt>
                <c:pt idx="125">
                  <c:v>0.54536</c:v>
                </c:pt>
                <c:pt idx="126">
                  <c:v>0.5319</c:v>
                </c:pt>
                <c:pt idx="127">
                  <c:v>0.51687</c:v>
                </c:pt>
                <c:pt idx="128">
                  <c:v>0.5014</c:v>
                </c:pt>
                <c:pt idx="129">
                  <c:v>0.48588</c:v>
                </c:pt>
                <c:pt idx="130">
                  <c:v>0.47468</c:v>
                </c:pt>
                <c:pt idx="131">
                  <c:v>0.4651</c:v>
                </c:pt>
                <c:pt idx="132">
                  <c:v>0.46067</c:v>
                </c:pt>
                <c:pt idx="133">
                  <c:v>0.45575</c:v>
                </c:pt>
                <c:pt idx="134">
                  <c:v>0.45078</c:v>
                </c:pt>
                <c:pt idx="135">
                  <c:v>0.44295</c:v>
                </c:pt>
                <c:pt idx="136">
                  <c:v>0.43152</c:v>
                </c:pt>
                <c:pt idx="137">
                  <c:v>0.42546</c:v>
                </c:pt>
                <c:pt idx="138">
                  <c:v>0.41967</c:v>
                </c:pt>
                <c:pt idx="139">
                  <c:v>0.4123</c:v>
                </c:pt>
                <c:pt idx="140">
                  <c:v>0.40444</c:v>
                </c:pt>
                <c:pt idx="141">
                  <c:v>0.39407</c:v>
                </c:pt>
                <c:pt idx="142">
                  <c:v>0.38855</c:v>
                </c:pt>
                <c:pt idx="143">
                  <c:v>0.37895</c:v>
                </c:pt>
                <c:pt idx="144">
                  <c:v>0.37353</c:v>
                </c:pt>
                <c:pt idx="145">
                  <c:v>0.36573</c:v>
                </c:pt>
                <c:pt idx="146">
                  <c:v>0.35935</c:v>
                </c:pt>
                <c:pt idx="147">
                  <c:v>0.34997</c:v>
                </c:pt>
                <c:pt idx="148">
                  <c:v>0.34022</c:v>
                </c:pt>
                <c:pt idx="149">
                  <c:v>0.33192</c:v>
                </c:pt>
                <c:pt idx="150">
                  <c:v>0.32214</c:v>
                </c:pt>
                <c:pt idx="151">
                  <c:v>0.31584</c:v>
                </c:pt>
                <c:pt idx="152">
                  <c:v>0.30722</c:v>
                </c:pt>
                <c:pt idx="153">
                  <c:v>0.30166</c:v>
                </c:pt>
                <c:pt idx="154">
                  <c:v>0.29278</c:v>
                </c:pt>
                <c:pt idx="155">
                  <c:v>0.28929</c:v>
                </c:pt>
                <c:pt idx="156">
                  <c:v>0.28638</c:v>
                </c:pt>
                <c:pt idx="157">
                  <c:v>0.28405</c:v>
                </c:pt>
                <c:pt idx="158">
                  <c:v>0.28097</c:v>
                </c:pt>
                <c:pt idx="159">
                  <c:v>0.27734</c:v>
                </c:pt>
                <c:pt idx="160">
                  <c:v>0.27224</c:v>
                </c:pt>
                <c:pt idx="161">
                  <c:v>0.26459</c:v>
                </c:pt>
                <c:pt idx="162">
                  <c:v>0.25649</c:v>
                </c:pt>
                <c:pt idx="163">
                  <c:v>0.25346</c:v>
                </c:pt>
                <c:pt idx="164">
                  <c:v>0.24777</c:v>
                </c:pt>
                <c:pt idx="165">
                  <c:v>0.24489</c:v>
                </c:pt>
                <c:pt idx="166">
                  <c:v>0.23765</c:v>
                </c:pt>
                <c:pt idx="167">
                  <c:v>0.23346</c:v>
                </c:pt>
                <c:pt idx="168">
                  <c:v>0.22602</c:v>
                </c:pt>
                <c:pt idx="169">
                  <c:v>0.22029</c:v>
                </c:pt>
                <c:pt idx="170">
                  <c:v>0.21422</c:v>
                </c:pt>
                <c:pt idx="171">
                  <c:v>0.20714</c:v>
                </c:pt>
                <c:pt idx="172">
                  <c:v>0.20033</c:v>
                </c:pt>
                <c:pt idx="173">
                  <c:v>0.19402</c:v>
                </c:pt>
                <c:pt idx="174">
                  <c:v>0.18886</c:v>
                </c:pt>
                <c:pt idx="175">
                  <c:v>0.18441</c:v>
                </c:pt>
                <c:pt idx="176">
                  <c:v>0.17905</c:v>
                </c:pt>
                <c:pt idx="177">
                  <c:v>0.17598</c:v>
                </c:pt>
                <c:pt idx="178">
                  <c:v>0.1699</c:v>
                </c:pt>
                <c:pt idx="179">
                  <c:v>0.1644</c:v>
                </c:pt>
                <c:pt idx="180">
                  <c:v>0.15657</c:v>
                </c:pt>
                <c:pt idx="181">
                  <c:v>0.15183</c:v>
                </c:pt>
                <c:pt idx="182">
                  <c:v>0.14938</c:v>
                </c:pt>
                <c:pt idx="183">
                  <c:v>0.14735</c:v>
                </c:pt>
                <c:pt idx="184">
                  <c:v>0.14371</c:v>
                </c:pt>
                <c:pt idx="185">
                  <c:v>0.14136</c:v>
                </c:pt>
                <c:pt idx="186">
                  <c:v>0.13836</c:v>
                </c:pt>
                <c:pt idx="187">
                  <c:v>0.13731</c:v>
                </c:pt>
                <c:pt idx="188">
                  <c:v>0.13343</c:v>
                </c:pt>
                <c:pt idx="189">
                  <c:v>0.13163</c:v>
                </c:pt>
                <c:pt idx="190">
                  <c:v>0.12906</c:v>
                </c:pt>
                <c:pt idx="191">
                  <c:v>0.12777</c:v>
                </c:pt>
                <c:pt idx="192">
                  <c:v>0.12435</c:v>
                </c:pt>
                <c:pt idx="193">
                  <c:v>0.12181</c:v>
                </c:pt>
                <c:pt idx="194">
                  <c:v>0.11805</c:v>
                </c:pt>
                <c:pt idx="195">
                  <c:v>0.11651</c:v>
                </c:pt>
                <c:pt idx="196">
                  <c:v>0.11364</c:v>
                </c:pt>
                <c:pt idx="197">
                  <c:v>0.11249</c:v>
                </c:pt>
                <c:pt idx="198">
                  <c:v>0.10973</c:v>
                </c:pt>
                <c:pt idx="199">
                  <c:v>0.1073</c:v>
                </c:pt>
                <c:pt idx="200">
                  <c:v>0.10437</c:v>
                </c:pt>
                <c:pt idx="201">
                  <c:v>0.10018</c:v>
                </c:pt>
                <c:pt idx="202">
                  <c:v>0.09799</c:v>
                </c:pt>
                <c:pt idx="203">
                  <c:v>0.09438</c:v>
                </c:pt>
                <c:pt idx="204">
                  <c:v>0.09463</c:v>
                </c:pt>
                <c:pt idx="205">
                  <c:v>0.09298</c:v>
                </c:pt>
                <c:pt idx="206">
                  <c:v>0.09193</c:v>
                </c:pt>
                <c:pt idx="207">
                  <c:v>0.09027</c:v>
                </c:pt>
                <c:pt idx="208">
                  <c:v>0.08852</c:v>
                </c:pt>
                <c:pt idx="209">
                  <c:v>0.08636</c:v>
                </c:pt>
                <c:pt idx="210">
                  <c:v>0.08396</c:v>
                </c:pt>
                <c:pt idx="211">
                  <c:v>0.08171</c:v>
                </c:pt>
                <c:pt idx="212">
                  <c:v>0.08142</c:v>
                </c:pt>
                <c:pt idx="213">
                  <c:v>0.08117</c:v>
                </c:pt>
                <c:pt idx="214">
                  <c:v>0.08178</c:v>
                </c:pt>
                <c:pt idx="215">
                  <c:v>0.0826</c:v>
                </c:pt>
                <c:pt idx="216">
                  <c:v>0.08032</c:v>
                </c:pt>
                <c:pt idx="217">
                  <c:v>0.0785</c:v>
                </c:pt>
                <c:pt idx="218">
                  <c:v>0.07379</c:v>
                </c:pt>
                <c:pt idx="219">
                  <c:v>0.07244</c:v>
                </c:pt>
                <c:pt idx="220">
                  <c:v>0.07023</c:v>
                </c:pt>
                <c:pt idx="221">
                  <c:v>0.06959</c:v>
                </c:pt>
                <c:pt idx="222">
                  <c:v>0.06792</c:v>
                </c:pt>
                <c:pt idx="223">
                  <c:v>0.06669</c:v>
                </c:pt>
                <c:pt idx="224">
                  <c:v>0.06422</c:v>
                </c:pt>
                <c:pt idx="225">
                  <c:v>0.06213</c:v>
                </c:pt>
                <c:pt idx="226">
                  <c:v>0.06025</c:v>
                </c:pt>
                <c:pt idx="227">
                  <c:v>0.05982</c:v>
                </c:pt>
                <c:pt idx="228">
                  <c:v>0.05867</c:v>
                </c:pt>
                <c:pt idx="229">
                  <c:v>0.05593</c:v>
                </c:pt>
                <c:pt idx="230">
                  <c:v>0.05384</c:v>
                </c:pt>
                <c:pt idx="231">
                  <c:v>0.05158</c:v>
                </c:pt>
                <c:pt idx="232">
                  <c:v>0.05036</c:v>
                </c:pt>
                <c:pt idx="233">
                  <c:v>0.04899</c:v>
                </c:pt>
                <c:pt idx="234">
                  <c:v>0.04819</c:v>
                </c:pt>
                <c:pt idx="235">
                  <c:v>0.04691</c:v>
                </c:pt>
                <c:pt idx="236">
                  <c:v>0.04556</c:v>
                </c:pt>
                <c:pt idx="237">
                  <c:v>0.0446</c:v>
                </c:pt>
                <c:pt idx="238">
                  <c:v>0.04414</c:v>
                </c:pt>
                <c:pt idx="239">
                  <c:v>0.04253</c:v>
                </c:pt>
                <c:pt idx="240">
                  <c:v>0.04197</c:v>
                </c:pt>
                <c:pt idx="241">
                  <c:v>0.04095</c:v>
                </c:pt>
                <c:pt idx="242">
                  <c:v>0.03986</c:v>
                </c:pt>
                <c:pt idx="243">
                  <c:v>0.03805</c:v>
                </c:pt>
                <c:pt idx="244">
                  <c:v>0.03644</c:v>
                </c:pt>
                <c:pt idx="245">
                  <c:v>0.03505</c:v>
                </c:pt>
                <c:pt idx="246">
                  <c:v>0.03317</c:v>
                </c:pt>
                <c:pt idx="247">
                  <c:v>0.03114</c:v>
                </c:pt>
                <c:pt idx="248">
                  <c:v>0.03124</c:v>
                </c:pt>
                <c:pt idx="249">
                  <c:v>0.0303</c:v>
                </c:pt>
                <c:pt idx="250">
                  <c:v>0.02979</c:v>
                </c:pt>
                <c:pt idx="251">
                  <c:v>0.02778</c:v>
                </c:pt>
                <c:pt idx="252">
                  <c:v>0.02632</c:v>
                </c:pt>
                <c:pt idx="253">
                  <c:v>0.02514</c:v>
                </c:pt>
                <c:pt idx="254">
                  <c:v>0.02507</c:v>
                </c:pt>
                <c:pt idx="255">
                  <c:v>0.02461</c:v>
                </c:pt>
                <c:pt idx="256">
                  <c:v>0.02422</c:v>
                </c:pt>
                <c:pt idx="257">
                  <c:v>0.02242</c:v>
                </c:pt>
                <c:pt idx="258">
                  <c:v>0.02215</c:v>
                </c:pt>
                <c:pt idx="259">
                  <c:v>0.02176</c:v>
                </c:pt>
                <c:pt idx="260">
                  <c:v>0.02099</c:v>
                </c:pt>
                <c:pt idx="261">
                  <c:v>0.02085</c:v>
                </c:pt>
                <c:pt idx="262">
                  <c:v>0.0198</c:v>
                </c:pt>
                <c:pt idx="263">
                  <c:v>0.01937</c:v>
                </c:pt>
                <c:pt idx="264">
                  <c:v>0.01814</c:v>
                </c:pt>
                <c:pt idx="265">
                  <c:v>0.01651</c:v>
                </c:pt>
                <c:pt idx="266">
                  <c:v>0.01655</c:v>
                </c:pt>
                <c:pt idx="267">
                  <c:v>0.01639</c:v>
                </c:pt>
                <c:pt idx="268">
                  <c:v>0.01579</c:v>
                </c:pt>
                <c:pt idx="269">
                  <c:v>0.01363</c:v>
                </c:pt>
                <c:pt idx="270">
                  <c:v>0.01127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S4</c:f>
              <c:strCache>
                <c:ptCount val="1"/>
                <c:pt idx="0">
                  <c:v>S4</c:v>
                </c:pt>
              </c:strCache>
            </c:strRef>
          </c:tx>
          <c:spPr>
            <a:ln w="25400" cap="rnd" cmpd="sng" algn="ctr">
              <a:solidFill>
                <a:schemeClr val="accent6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'синхр спектры 160'!$A$4:$A$274</c:f>
              <c:numCache>
                <c:formatCode>General</c:formatCode>
                <c:ptCount val="271"/>
                <c:pt idx="0">
                  <c:v>230</c:v>
                </c:pt>
                <c:pt idx="1">
                  <c:v>231</c:v>
                </c:pt>
                <c:pt idx="2">
                  <c:v>232</c:v>
                </c:pt>
                <c:pt idx="3">
                  <c:v>233</c:v>
                </c:pt>
                <c:pt idx="4">
                  <c:v>234</c:v>
                </c:pt>
                <c:pt idx="5">
                  <c:v>235</c:v>
                </c:pt>
                <c:pt idx="6">
                  <c:v>236</c:v>
                </c:pt>
                <c:pt idx="7">
                  <c:v>237</c:v>
                </c:pt>
                <c:pt idx="8">
                  <c:v>238</c:v>
                </c:pt>
                <c:pt idx="9">
                  <c:v>239</c:v>
                </c:pt>
                <c:pt idx="10">
                  <c:v>240</c:v>
                </c:pt>
                <c:pt idx="11">
                  <c:v>241</c:v>
                </c:pt>
                <c:pt idx="12">
                  <c:v>242</c:v>
                </c:pt>
                <c:pt idx="13">
                  <c:v>243</c:v>
                </c:pt>
                <c:pt idx="14">
                  <c:v>244</c:v>
                </c:pt>
                <c:pt idx="15">
                  <c:v>245</c:v>
                </c:pt>
                <c:pt idx="16">
                  <c:v>246</c:v>
                </c:pt>
                <c:pt idx="17">
                  <c:v>247</c:v>
                </c:pt>
                <c:pt idx="18">
                  <c:v>248</c:v>
                </c:pt>
                <c:pt idx="19">
                  <c:v>249</c:v>
                </c:pt>
                <c:pt idx="20">
                  <c:v>250</c:v>
                </c:pt>
                <c:pt idx="21">
                  <c:v>251</c:v>
                </c:pt>
                <c:pt idx="22">
                  <c:v>252</c:v>
                </c:pt>
                <c:pt idx="23">
                  <c:v>253</c:v>
                </c:pt>
                <c:pt idx="24">
                  <c:v>254</c:v>
                </c:pt>
                <c:pt idx="25">
                  <c:v>255</c:v>
                </c:pt>
                <c:pt idx="26">
                  <c:v>256</c:v>
                </c:pt>
                <c:pt idx="27">
                  <c:v>257</c:v>
                </c:pt>
                <c:pt idx="28">
                  <c:v>258</c:v>
                </c:pt>
                <c:pt idx="29">
                  <c:v>259</c:v>
                </c:pt>
                <c:pt idx="30">
                  <c:v>260</c:v>
                </c:pt>
                <c:pt idx="31">
                  <c:v>261</c:v>
                </c:pt>
                <c:pt idx="32">
                  <c:v>262</c:v>
                </c:pt>
                <c:pt idx="33">
                  <c:v>263</c:v>
                </c:pt>
                <c:pt idx="34">
                  <c:v>264</c:v>
                </c:pt>
                <c:pt idx="35">
                  <c:v>265</c:v>
                </c:pt>
                <c:pt idx="36">
                  <c:v>266</c:v>
                </c:pt>
                <c:pt idx="37">
                  <c:v>267</c:v>
                </c:pt>
                <c:pt idx="38">
                  <c:v>268</c:v>
                </c:pt>
                <c:pt idx="39">
                  <c:v>269</c:v>
                </c:pt>
                <c:pt idx="40">
                  <c:v>270</c:v>
                </c:pt>
                <c:pt idx="41">
                  <c:v>271</c:v>
                </c:pt>
                <c:pt idx="42">
                  <c:v>272</c:v>
                </c:pt>
                <c:pt idx="43">
                  <c:v>273</c:v>
                </c:pt>
                <c:pt idx="44">
                  <c:v>274</c:v>
                </c:pt>
                <c:pt idx="45">
                  <c:v>275</c:v>
                </c:pt>
                <c:pt idx="46">
                  <c:v>276</c:v>
                </c:pt>
                <c:pt idx="47">
                  <c:v>277</c:v>
                </c:pt>
                <c:pt idx="48">
                  <c:v>278</c:v>
                </c:pt>
                <c:pt idx="49">
                  <c:v>279</c:v>
                </c:pt>
                <c:pt idx="50">
                  <c:v>280</c:v>
                </c:pt>
                <c:pt idx="51">
                  <c:v>281</c:v>
                </c:pt>
                <c:pt idx="52">
                  <c:v>282</c:v>
                </c:pt>
                <c:pt idx="53">
                  <c:v>283</c:v>
                </c:pt>
                <c:pt idx="54">
                  <c:v>284</c:v>
                </c:pt>
                <c:pt idx="55">
                  <c:v>285</c:v>
                </c:pt>
                <c:pt idx="56">
                  <c:v>286</c:v>
                </c:pt>
                <c:pt idx="57">
                  <c:v>287</c:v>
                </c:pt>
                <c:pt idx="58">
                  <c:v>288</c:v>
                </c:pt>
                <c:pt idx="59">
                  <c:v>289</c:v>
                </c:pt>
                <c:pt idx="60">
                  <c:v>290</c:v>
                </c:pt>
                <c:pt idx="61">
                  <c:v>291</c:v>
                </c:pt>
                <c:pt idx="62">
                  <c:v>292</c:v>
                </c:pt>
                <c:pt idx="63">
                  <c:v>293</c:v>
                </c:pt>
                <c:pt idx="64">
                  <c:v>294</c:v>
                </c:pt>
                <c:pt idx="65">
                  <c:v>295</c:v>
                </c:pt>
                <c:pt idx="66">
                  <c:v>296</c:v>
                </c:pt>
                <c:pt idx="67">
                  <c:v>297</c:v>
                </c:pt>
                <c:pt idx="68">
                  <c:v>298</c:v>
                </c:pt>
                <c:pt idx="69">
                  <c:v>299</c:v>
                </c:pt>
                <c:pt idx="70">
                  <c:v>300</c:v>
                </c:pt>
                <c:pt idx="71">
                  <c:v>301</c:v>
                </c:pt>
                <c:pt idx="72">
                  <c:v>302</c:v>
                </c:pt>
                <c:pt idx="73">
                  <c:v>303</c:v>
                </c:pt>
                <c:pt idx="74">
                  <c:v>304</c:v>
                </c:pt>
                <c:pt idx="75">
                  <c:v>305</c:v>
                </c:pt>
                <c:pt idx="76">
                  <c:v>306</c:v>
                </c:pt>
                <c:pt idx="77">
                  <c:v>307</c:v>
                </c:pt>
                <c:pt idx="78">
                  <c:v>308</c:v>
                </c:pt>
                <c:pt idx="79">
                  <c:v>309</c:v>
                </c:pt>
                <c:pt idx="80">
                  <c:v>310</c:v>
                </c:pt>
                <c:pt idx="81">
                  <c:v>311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317</c:v>
                </c:pt>
                <c:pt idx="88">
                  <c:v>318</c:v>
                </c:pt>
                <c:pt idx="89">
                  <c:v>319</c:v>
                </c:pt>
                <c:pt idx="90">
                  <c:v>320</c:v>
                </c:pt>
                <c:pt idx="91">
                  <c:v>321</c:v>
                </c:pt>
                <c:pt idx="92">
                  <c:v>322</c:v>
                </c:pt>
                <c:pt idx="93">
                  <c:v>323</c:v>
                </c:pt>
                <c:pt idx="94">
                  <c:v>324</c:v>
                </c:pt>
                <c:pt idx="95">
                  <c:v>325</c:v>
                </c:pt>
                <c:pt idx="96">
                  <c:v>326</c:v>
                </c:pt>
                <c:pt idx="97">
                  <c:v>327</c:v>
                </c:pt>
                <c:pt idx="98">
                  <c:v>328</c:v>
                </c:pt>
                <c:pt idx="99">
                  <c:v>329</c:v>
                </c:pt>
                <c:pt idx="100">
                  <c:v>330</c:v>
                </c:pt>
                <c:pt idx="101">
                  <c:v>331</c:v>
                </c:pt>
                <c:pt idx="102">
                  <c:v>332</c:v>
                </c:pt>
                <c:pt idx="103">
                  <c:v>333</c:v>
                </c:pt>
                <c:pt idx="104">
                  <c:v>334</c:v>
                </c:pt>
                <c:pt idx="105">
                  <c:v>335</c:v>
                </c:pt>
                <c:pt idx="106">
                  <c:v>336</c:v>
                </c:pt>
                <c:pt idx="107">
                  <c:v>337</c:v>
                </c:pt>
                <c:pt idx="108">
                  <c:v>338</c:v>
                </c:pt>
                <c:pt idx="109">
                  <c:v>339</c:v>
                </c:pt>
                <c:pt idx="110">
                  <c:v>340</c:v>
                </c:pt>
                <c:pt idx="111">
                  <c:v>341</c:v>
                </c:pt>
                <c:pt idx="112">
                  <c:v>342</c:v>
                </c:pt>
                <c:pt idx="113">
                  <c:v>343</c:v>
                </c:pt>
                <c:pt idx="114">
                  <c:v>344</c:v>
                </c:pt>
                <c:pt idx="115">
                  <c:v>345</c:v>
                </c:pt>
                <c:pt idx="116">
                  <c:v>346</c:v>
                </c:pt>
                <c:pt idx="117">
                  <c:v>347</c:v>
                </c:pt>
                <c:pt idx="118">
                  <c:v>348</c:v>
                </c:pt>
                <c:pt idx="119">
                  <c:v>349</c:v>
                </c:pt>
                <c:pt idx="120">
                  <c:v>350</c:v>
                </c:pt>
                <c:pt idx="121">
                  <c:v>351</c:v>
                </c:pt>
                <c:pt idx="122">
                  <c:v>352</c:v>
                </c:pt>
                <c:pt idx="123">
                  <c:v>353</c:v>
                </c:pt>
                <c:pt idx="124">
                  <c:v>354</c:v>
                </c:pt>
                <c:pt idx="125">
                  <c:v>355</c:v>
                </c:pt>
                <c:pt idx="126">
                  <c:v>356</c:v>
                </c:pt>
                <c:pt idx="127">
                  <c:v>357</c:v>
                </c:pt>
                <c:pt idx="128">
                  <c:v>358</c:v>
                </c:pt>
                <c:pt idx="129">
                  <c:v>359</c:v>
                </c:pt>
                <c:pt idx="130">
                  <c:v>360</c:v>
                </c:pt>
                <c:pt idx="131">
                  <c:v>361</c:v>
                </c:pt>
                <c:pt idx="132">
                  <c:v>362</c:v>
                </c:pt>
                <c:pt idx="133">
                  <c:v>363</c:v>
                </c:pt>
                <c:pt idx="134">
                  <c:v>364</c:v>
                </c:pt>
                <c:pt idx="135">
                  <c:v>365</c:v>
                </c:pt>
                <c:pt idx="136">
                  <c:v>366</c:v>
                </c:pt>
                <c:pt idx="137">
                  <c:v>367</c:v>
                </c:pt>
                <c:pt idx="138">
                  <c:v>368</c:v>
                </c:pt>
                <c:pt idx="139">
                  <c:v>369</c:v>
                </c:pt>
                <c:pt idx="140">
                  <c:v>370</c:v>
                </c:pt>
                <c:pt idx="141">
                  <c:v>371</c:v>
                </c:pt>
                <c:pt idx="142">
                  <c:v>372</c:v>
                </c:pt>
                <c:pt idx="143">
                  <c:v>373</c:v>
                </c:pt>
                <c:pt idx="144">
                  <c:v>374</c:v>
                </c:pt>
                <c:pt idx="145">
                  <c:v>375</c:v>
                </c:pt>
                <c:pt idx="146">
                  <c:v>376</c:v>
                </c:pt>
                <c:pt idx="147">
                  <c:v>377</c:v>
                </c:pt>
                <c:pt idx="148">
                  <c:v>378</c:v>
                </c:pt>
                <c:pt idx="149">
                  <c:v>379</c:v>
                </c:pt>
                <c:pt idx="150">
                  <c:v>380</c:v>
                </c:pt>
                <c:pt idx="151">
                  <c:v>381</c:v>
                </c:pt>
                <c:pt idx="152">
                  <c:v>382</c:v>
                </c:pt>
                <c:pt idx="153">
                  <c:v>383</c:v>
                </c:pt>
                <c:pt idx="154">
                  <c:v>384</c:v>
                </c:pt>
                <c:pt idx="155">
                  <c:v>385</c:v>
                </c:pt>
                <c:pt idx="156">
                  <c:v>386</c:v>
                </c:pt>
                <c:pt idx="157">
                  <c:v>387</c:v>
                </c:pt>
                <c:pt idx="158">
                  <c:v>388</c:v>
                </c:pt>
                <c:pt idx="159">
                  <c:v>389</c:v>
                </c:pt>
                <c:pt idx="160">
                  <c:v>390</c:v>
                </c:pt>
                <c:pt idx="161">
                  <c:v>391</c:v>
                </c:pt>
                <c:pt idx="162">
                  <c:v>392</c:v>
                </c:pt>
                <c:pt idx="163">
                  <c:v>393</c:v>
                </c:pt>
                <c:pt idx="164">
                  <c:v>394</c:v>
                </c:pt>
                <c:pt idx="165">
                  <c:v>395</c:v>
                </c:pt>
                <c:pt idx="166">
                  <c:v>396</c:v>
                </c:pt>
                <c:pt idx="167">
                  <c:v>397</c:v>
                </c:pt>
                <c:pt idx="168">
                  <c:v>398</c:v>
                </c:pt>
                <c:pt idx="169">
                  <c:v>399</c:v>
                </c:pt>
                <c:pt idx="170">
                  <c:v>400</c:v>
                </c:pt>
                <c:pt idx="171">
                  <c:v>401</c:v>
                </c:pt>
                <c:pt idx="172">
                  <c:v>402</c:v>
                </c:pt>
                <c:pt idx="173">
                  <c:v>403</c:v>
                </c:pt>
                <c:pt idx="174">
                  <c:v>404</c:v>
                </c:pt>
                <c:pt idx="175">
                  <c:v>405</c:v>
                </c:pt>
                <c:pt idx="176">
                  <c:v>406</c:v>
                </c:pt>
                <c:pt idx="177">
                  <c:v>407</c:v>
                </c:pt>
                <c:pt idx="178">
                  <c:v>408</c:v>
                </c:pt>
                <c:pt idx="179">
                  <c:v>409</c:v>
                </c:pt>
                <c:pt idx="180">
                  <c:v>410</c:v>
                </c:pt>
                <c:pt idx="181">
                  <c:v>411</c:v>
                </c:pt>
                <c:pt idx="182">
                  <c:v>412</c:v>
                </c:pt>
                <c:pt idx="183">
                  <c:v>413</c:v>
                </c:pt>
                <c:pt idx="184">
                  <c:v>414</c:v>
                </c:pt>
                <c:pt idx="185">
                  <c:v>415</c:v>
                </c:pt>
                <c:pt idx="186">
                  <c:v>416</c:v>
                </c:pt>
                <c:pt idx="187">
                  <c:v>417</c:v>
                </c:pt>
                <c:pt idx="188">
                  <c:v>418</c:v>
                </c:pt>
                <c:pt idx="189">
                  <c:v>419</c:v>
                </c:pt>
                <c:pt idx="190">
                  <c:v>420</c:v>
                </c:pt>
                <c:pt idx="191">
                  <c:v>421</c:v>
                </c:pt>
                <c:pt idx="192">
                  <c:v>422</c:v>
                </c:pt>
                <c:pt idx="193">
                  <c:v>423</c:v>
                </c:pt>
                <c:pt idx="194">
                  <c:v>424</c:v>
                </c:pt>
                <c:pt idx="195">
                  <c:v>425</c:v>
                </c:pt>
                <c:pt idx="196">
                  <c:v>426</c:v>
                </c:pt>
                <c:pt idx="197">
                  <c:v>427</c:v>
                </c:pt>
                <c:pt idx="198">
                  <c:v>428</c:v>
                </c:pt>
                <c:pt idx="199">
                  <c:v>429</c:v>
                </c:pt>
                <c:pt idx="200">
                  <c:v>430</c:v>
                </c:pt>
                <c:pt idx="201">
                  <c:v>431</c:v>
                </c:pt>
                <c:pt idx="202">
                  <c:v>432</c:v>
                </c:pt>
                <c:pt idx="203">
                  <c:v>433</c:v>
                </c:pt>
                <c:pt idx="204">
                  <c:v>434</c:v>
                </c:pt>
                <c:pt idx="205">
                  <c:v>435</c:v>
                </c:pt>
                <c:pt idx="206">
                  <c:v>436</c:v>
                </c:pt>
                <c:pt idx="207">
                  <c:v>437</c:v>
                </c:pt>
                <c:pt idx="208">
                  <c:v>438</c:v>
                </c:pt>
                <c:pt idx="209">
                  <c:v>439</c:v>
                </c:pt>
                <c:pt idx="210">
                  <c:v>440</c:v>
                </c:pt>
                <c:pt idx="211">
                  <c:v>441</c:v>
                </c:pt>
                <c:pt idx="212">
                  <c:v>442</c:v>
                </c:pt>
                <c:pt idx="213">
                  <c:v>443</c:v>
                </c:pt>
                <c:pt idx="214">
                  <c:v>444</c:v>
                </c:pt>
                <c:pt idx="215">
                  <c:v>445</c:v>
                </c:pt>
                <c:pt idx="216">
                  <c:v>446</c:v>
                </c:pt>
                <c:pt idx="217">
                  <c:v>447</c:v>
                </c:pt>
                <c:pt idx="218">
                  <c:v>448</c:v>
                </c:pt>
                <c:pt idx="219">
                  <c:v>449</c:v>
                </c:pt>
                <c:pt idx="220">
                  <c:v>450</c:v>
                </c:pt>
                <c:pt idx="221">
                  <c:v>451</c:v>
                </c:pt>
                <c:pt idx="222">
                  <c:v>452</c:v>
                </c:pt>
                <c:pt idx="223">
                  <c:v>453</c:v>
                </c:pt>
                <c:pt idx="224">
                  <c:v>454</c:v>
                </c:pt>
                <c:pt idx="225">
                  <c:v>455</c:v>
                </c:pt>
                <c:pt idx="226">
                  <c:v>456</c:v>
                </c:pt>
                <c:pt idx="227">
                  <c:v>457</c:v>
                </c:pt>
                <c:pt idx="228">
                  <c:v>458</c:v>
                </c:pt>
                <c:pt idx="229">
                  <c:v>459</c:v>
                </c:pt>
                <c:pt idx="230">
                  <c:v>460</c:v>
                </c:pt>
                <c:pt idx="231">
                  <c:v>461</c:v>
                </c:pt>
                <c:pt idx="232">
                  <c:v>462</c:v>
                </c:pt>
                <c:pt idx="233">
                  <c:v>463</c:v>
                </c:pt>
                <c:pt idx="234">
                  <c:v>464</c:v>
                </c:pt>
                <c:pt idx="235">
                  <c:v>465</c:v>
                </c:pt>
                <c:pt idx="236">
                  <c:v>466</c:v>
                </c:pt>
                <c:pt idx="237">
                  <c:v>467</c:v>
                </c:pt>
                <c:pt idx="238">
                  <c:v>468</c:v>
                </c:pt>
                <c:pt idx="239">
                  <c:v>469</c:v>
                </c:pt>
                <c:pt idx="240">
                  <c:v>470</c:v>
                </c:pt>
                <c:pt idx="241">
                  <c:v>471</c:v>
                </c:pt>
                <c:pt idx="242">
                  <c:v>472</c:v>
                </c:pt>
                <c:pt idx="243">
                  <c:v>473</c:v>
                </c:pt>
                <c:pt idx="244">
                  <c:v>474</c:v>
                </c:pt>
                <c:pt idx="245">
                  <c:v>475</c:v>
                </c:pt>
                <c:pt idx="246">
                  <c:v>476</c:v>
                </c:pt>
                <c:pt idx="247">
                  <c:v>477</c:v>
                </c:pt>
                <c:pt idx="248">
                  <c:v>478</c:v>
                </c:pt>
                <c:pt idx="249">
                  <c:v>479</c:v>
                </c:pt>
                <c:pt idx="250">
                  <c:v>480</c:v>
                </c:pt>
                <c:pt idx="251">
                  <c:v>481</c:v>
                </c:pt>
                <c:pt idx="252">
                  <c:v>482</c:v>
                </c:pt>
                <c:pt idx="253">
                  <c:v>483</c:v>
                </c:pt>
                <c:pt idx="254">
                  <c:v>484</c:v>
                </c:pt>
                <c:pt idx="255">
                  <c:v>485</c:v>
                </c:pt>
                <c:pt idx="256">
                  <c:v>486</c:v>
                </c:pt>
                <c:pt idx="257">
                  <c:v>487</c:v>
                </c:pt>
                <c:pt idx="258">
                  <c:v>488</c:v>
                </c:pt>
                <c:pt idx="259">
                  <c:v>489</c:v>
                </c:pt>
                <c:pt idx="260">
                  <c:v>490</c:v>
                </c:pt>
                <c:pt idx="261">
                  <c:v>491</c:v>
                </c:pt>
                <c:pt idx="262">
                  <c:v>492</c:v>
                </c:pt>
                <c:pt idx="263">
                  <c:v>493</c:v>
                </c:pt>
                <c:pt idx="264">
                  <c:v>494</c:v>
                </c:pt>
                <c:pt idx="265">
                  <c:v>495</c:v>
                </c:pt>
                <c:pt idx="266">
                  <c:v>496</c:v>
                </c:pt>
                <c:pt idx="267">
                  <c:v>497</c:v>
                </c:pt>
                <c:pt idx="268">
                  <c:v>498</c:v>
                </c:pt>
                <c:pt idx="269">
                  <c:v>499</c:v>
                </c:pt>
                <c:pt idx="270">
                  <c:v>500</c:v>
                </c:pt>
              </c:numCache>
            </c:numRef>
          </c:xVal>
          <c:yVal>
            <c:numRef>
              <c:f>'синхр спектры 160'!$BZ$4:$BZ$274</c:f>
              <c:numCache>
                <c:formatCode>General</c:formatCode>
                <c:ptCount val="271"/>
                <c:pt idx="10">
                  <c:v>2.67265</c:v>
                </c:pt>
                <c:pt idx="11">
                  <c:v>2.83117</c:v>
                </c:pt>
                <c:pt idx="12">
                  <c:v>2.62215</c:v>
                </c:pt>
                <c:pt idx="13">
                  <c:v>2.65252</c:v>
                </c:pt>
                <c:pt idx="14">
                  <c:v>2.59272</c:v>
                </c:pt>
                <c:pt idx="15">
                  <c:v>2.58011</c:v>
                </c:pt>
                <c:pt idx="16">
                  <c:v>2.60432</c:v>
                </c:pt>
                <c:pt idx="17">
                  <c:v>2.59882</c:v>
                </c:pt>
                <c:pt idx="18">
                  <c:v>2.62917</c:v>
                </c:pt>
                <c:pt idx="19">
                  <c:v>2.56787</c:v>
                </c:pt>
                <c:pt idx="20">
                  <c:v>2.56661</c:v>
                </c:pt>
                <c:pt idx="21">
                  <c:v>2.50143</c:v>
                </c:pt>
                <c:pt idx="22">
                  <c:v>2.50459</c:v>
                </c:pt>
                <c:pt idx="23">
                  <c:v>2.47428</c:v>
                </c:pt>
                <c:pt idx="24">
                  <c:v>2.44828</c:v>
                </c:pt>
                <c:pt idx="25">
                  <c:v>2.40788</c:v>
                </c:pt>
                <c:pt idx="26">
                  <c:v>2.39711</c:v>
                </c:pt>
                <c:pt idx="27">
                  <c:v>2.39647</c:v>
                </c:pt>
                <c:pt idx="28">
                  <c:v>2.39079</c:v>
                </c:pt>
                <c:pt idx="29">
                  <c:v>2.36756</c:v>
                </c:pt>
                <c:pt idx="30">
                  <c:v>2.34937</c:v>
                </c:pt>
                <c:pt idx="31">
                  <c:v>2.3233</c:v>
                </c:pt>
                <c:pt idx="32">
                  <c:v>2.29425</c:v>
                </c:pt>
                <c:pt idx="33">
                  <c:v>2.26389</c:v>
                </c:pt>
                <c:pt idx="34">
                  <c:v>2.25555</c:v>
                </c:pt>
                <c:pt idx="35">
                  <c:v>2.25681</c:v>
                </c:pt>
                <c:pt idx="36">
                  <c:v>2.25812</c:v>
                </c:pt>
                <c:pt idx="37">
                  <c:v>2.23197</c:v>
                </c:pt>
                <c:pt idx="38">
                  <c:v>2.20529</c:v>
                </c:pt>
                <c:pt idx="39">
                  <c:v>2.18709</c:v>
                </c:pt>
                <c:pt idx="40">
                  <c:v>2.1876</c:v>
                </c:pt>
                <c:pt idx="41">
                  <c:v>2.16467</c:v>
                </c:pt>
                <c:pt idx="42">
                  <c:v>2.14452</c:v>
                </c:pt>
                <c:pt idx="43">
                  <c:v>2.11864</c:v>
                </c:pt>
                <c:pt idx="44">
                  <c:v>2.08122</c:v>
                </c:pt>
                <c:pt idx="45">
                  <c:v>2.05382</c:v>
                </c:pt>
                <c:pt idx="46">
                  <c:v>1.99381</c:v>
                </c:pt>
                <c:pt idx="47">
                  <c:v>1.95191</c:v>
                </c:pt>
                <c:pt idx="48">
                  <c:v>1.89565</c:v>
                </c:pt>
                <c:pt idx="49">
                  <c:v>1.85439</c:v>
                </c:pt>
                <c:pt idx="50">
                  <c:v>1.818</c:v>
                </c:pt>
                <c:pt idx="51">
                  <c:v>1.77396</c:v>
                </c:pt>
                <c:pt idx="52">
                  <c:v>1.73883</c:v>
                </c:pt>
                <c:pt idx="53">
                  <c:v>1.70328</c:v>
                </c:pt>
                <c:pt idx="54">
                  <c:v>1.66828</c:v>
                </c:pt>
                <c:pt idx="55">
                  <c:v>1.64424</c:v>
                </c:pt>
                <c:pt idx="56">
                  <c:v>1.63314</c:v>
                </c:pt>
                <c:pt idx="57">
                  <c:v>1.62237</c:v>
                </c:pt>
                <c:pt idx="58">
                  <c:v>1.61224</c:v>
                </c:pt>
                <c:pt idx="59">
                  <c:v>1.58559</c:v>
                </c:pt>
                <c:pt idx="60">
                  <c:v>1.56615</c:v>
                </c:pt>
                <c:pt idx="61">
                  <c:v>1.53943</c:v>
                </c:pt>
                <c:pt idx="62">
                  <c:v>1.52225</c:v>
                </c:pt>
                <c:pt idx="63">
                  <c:v>1.5173</c:v>
                </c:pt>
                <c:pt idx="64">
                  <c:v>1.50279</c:v>
                </c:pt>
                <c:pt idx="65">
                  <c:v>1.49299</c:v>
                </c:pt>
                <c:pt idx="66">
                  <c:v>1.477</c:v>
                </c:pt>
                <c:pt idx="67">
                  <c:v>1.47082</c:v>
                </c:pt>
                <c:pt idx="68">
                  <c:v>1.45518</c:v>
                </c:pt>
                <c:pt idx="69">
                  <c:v>1.44141</c:v>
                </c:pt>
                <c:pt idx="70">
                  <c:v>1.42371</c:v>
                </c:pt>
                <c:pt idx="71">
                  <c:v>1.4032</c:v>
                </c:pt>
                <c:pt idx="72">
                  <c:v>1.39819</c:v>
                </c:pt>
                <c:pt idx="73">
                  <c:v>1.39284</c:v>
                </c:pt>
                <c:pt idx="74">
                  <c:v>1.40242</c:v>
                </c:pt>
                <c:pt idx="75">
                  <c:v>1.39531</c:v>
                </c:pt>
                <c:pt idx="76">
                  <c:v>1.39374</c:v>
                </c:pt>
                <c:pt idx="77">
                  <c:v>1.39114</c:v>
                </c:pt>
                <c:pt idx="78">
                  <c:v>1.39147</c:v>
                </c:pt>
                <c:pt idx="79">
                  <c:v>1.38638</c:v>
                </c:pt>
                <c:pt idx="80">
                  <c:v>1.38199</c:v>
                </c:pt>
                <c:pt idx="81">
                  <c:v>1.3737</c:v>
                </c:pt>
                <c:pt idx="82">
                  <c:v>1.36508</c:v>
                </c:pt>
                <c:pt idx="83">
                  <c:v>1.3538</c:v>
                </c:pt>
                <c:pt idx="84">
                  <c:v>1.3473</c:v>
                </c:pt>
                <c:pt idx="85">
                  <c:v>1.35691</c:v>
                </c:pt>
                <c:pt idx="86">
                  <c:v>1.35297</c:v>
                </c:pt>
                <c:pt idx="87">
                  <c:v>1.34964</c:v>
                </c:pt>
                <c:pt idx="88">
                  <c:v>1.33129</c:v>
                </c:pt>
                <c:pt idx="89">
                  <c:v>1.32327</c:v>
                </c:pt>
                <c:pt idx="90">
                  <c:v>1.3149</c:v>
                </c:pt>
                <c:pt idx="91">
                  <c:v>1.30267</c:v>
                </c:pt>
                <c:pt idx="92">
                  <c:v>1.29626</c:v>
                </c:pt>
                <c:pt idx="93">
                  <c:v>1.28522</c:v>
                </c:pt>
                <c:pt idx="94">
                  <c:v>1.28189</c:v>
                </c:pt>
                <c:pt idx="95">
                  <c:v>1.26976</c:v>
                </c:pt>
                <c:pt idx="96">
                  <c:v>1.26204</c:v>
                </c:pt>
                <c:pt idx="97">
                  <c:v>1.24901</c:v>
                </c:pt>
                <c:pt idx="98">
                  <c:v>1.23839</c:v>
                </c:pt>
                <c:pt idx="99">
                  <c:v>1.22428</c:v>
                </c:pt>
                <c:pt idx="100">
                  <c:v>1.21164</c:v>
                </c:pt>
                <c:pt idx="101">
                  <c:v>1.19688</c:v>
                </c:pt>
                <c:pt idx="102">
                  <c:v>1.18531</c:v>
                </c:pt>
                <c:pt idx="103">
                  <c:v>1.17107</c:v>
                </c:pt>
                <c:pt idx="104">
                  <c:v>1.1624</c:v>
                </c:pt>
                <c:pt idx="105">
                  <c:v>1.15391</c:v>
                </c:pt>
                <c:pt idx="106">
                  <c:v>1.15111</c:v>
                </c:pt>
                <c:pt idx="107">
                  <c:v>1.14318</c:v>
                </c:pt>
                <c:pt idx="108">
                  <c:v>1.13306</c:v>
                </c:pt>
                <c:pt idx="109">
                  <c:v>1.1222</c:v>
                </c:pt>
                <c:pt idx="110">
                  <c:v>1.11265</c:v>
                </c:pt>
                <c:pt idx="111">
                  <c:v>1.09701</c:v>
                </c:pt>
                <c:pt idx="112">
                  <c:v>1.08006</c:v>
                </c:pt>
                <c:pt idx="113">
                  <c:v>1.05978</c:v>
                </c:pt>
                <c:pt idx="114">
                  <c:v>1.04189</c:v>
                </c:pt>
                <c:pt idx="115">
                  <c:v>1.02109</c:v>
                </c:pt>
                <c:pt idx="116">
                  <c:v>0.99728</c:v>
                </c:pt>
                <c:pt idx="117">
                  <c:v>0.96929</c:v>
                </c:pt>
                <c:pt idx="118">
                  <c:v>0.93882</c:v>
                </c:pt>
                <c:pt idx="119">
                  <c:v>0.9068</c:v>
                </c:pt>
                <c:pt idx="120">
                  <c:v>0.87954</c:v>
                </c:pt>
                <c:pt idx="121">
                  <c:v>0.85128</c:v>
                </c:pt>
                <c:pt idx="122">
                  <c:v>0.8242</c:v>
                </c:pt>
                <c:pt idx="123">
                  <c:v>0.79089</c:v>
                </c:pt>
                <c:pt idx="124">
                  <c:v>0.76585</c:v>
                </c:pt>
                <c:pt idx="125">
                  <c:v>0.74084</c:v>
                </c:pt>
                <c:pt idx="126">
                  <c:v>0.72528</c:v>
                </c:pt>
                <c:pt idx="127">
                  <c:v>0.70752</c:v>
                </c:pt>
                <c:pt idx="128">
                  <c:v>0.69306</c:v>
                </c:pt>
                <c:pt idx="129">
                  <c:v>0.67397</c:v>
                </c:pt>
                <c:pt idx="130">
                  <c:v>0.65453</c:v>
                </c:pt>
                <c:pt idx="131">
                  <c:v>0.6391</c:v>
                </c:pt>
                <c:pt idx="132">
                  <c:v>0.62644</c:v>
                </c:pt>
                <c:pt idx="133">
                  <c:v>0.61766</c:v>
                </c:pt>
                <c:pt idx="134">
                  <c:v>0.60734</c:v>
                </c:pt>
                <c:pt idx="135">
                  <c:v>0.60012</c:v>
                </c:pt>
                <c:pt idx="136">
                  <c:v>0.59051</c:v>
                </c:pt>
                <c:pt idx="137">
                  <c:v>0.58037</c:v>
                </c:pt>
                <c:pt idx="138">
                  <c:v>0.56943</c:v>
                </c:pt>
                <c:pt idx="139">
                  <c:v>0.55885</c:v>
                </c:pt>
                <c:pt idx="140">
                  <c:v>0.54903</c:v>
                </c:pt>
                <c:pt idx="141">
                  <c:v>0.54286</c:v>
                </c:pt>
                <c:pt idx="142">
                  <c:v>0.53473</c:v>
                </c:pt>
                <c:pt idx="143">
                  <c:v>0.52846</c:v>
                </c:pt>
                <c:pt idx="144">
                  <c:v>0.51851</c:v>
                </c:pt>
                <c:pt idx="145">
                  <c:v>0.50709</c:v>
                </c:pt>
                <c:pt idx="146">
                  <c:v>0.49487</c:v>
                </c:pt>
                <c:pt idx="147">
                  <c:v>0.47976</c:v>
                </c:pt>
                <c:pt idx="148">
                  <c:v>0.46696</c:v>
                </c:pt>
                <c:pt idx="149">
                  <c:v>0.45386</c:v>
                </c:pt>
                <c:pt idx="150">
                  <c:v>0.44419</c:v>
                </c:pt>
                <c:pt idx="151">
                  <c:v>0.43511</c:v>
                </c:pt>
                <c:pt idx="152">
                  <c:v>0.42626</c:v>
                </c:pt>
                <c:pt idx="153">
                  <c:v>0.41721</c:v>
                </c:pt>
                <c:pt idx="154">
                  <c:v>0.41124</c:v>
                </c:pt>
                <c:pt idx="155">
                  <c:v>0.40501</c:v>
                </c:pt>
                <c:pt idx="156">
                  <c:v>0.40136</c:v>
                </c:pt>
                <c:pt idx="157">
                  <c:v>0.39418</c:v>
                </c:pt>
                <c:pt idx="158">
                  <c:v>0.38901</c:v>
                </c:pt>
                <c:pt idx="159">
                  <c:v>0.38217</c:v>
                </c:pt>
                <c:pt idx="160">
                  <c:v>0.37533</c:v>
                </c:pt>
                <c:pt idx="161">
                  <c:v>0.37044</c:v>
                </c:pt>
                <c:pt idx="162">
                  <c:v>0.36591</c:v>
                </c:pt>
                <c:pt idx="163">
                  <c:v>0.36211</c:v>
                </c:pt>
                <c:pt idx="164">
                  <c:v>0.3543</c:v>
                </c:pt>
                <c:pt idx="165">
                  <c:v>0.34625</c:v>
                </c:pt>
                <c:pt idx="166">
                  <c:v>0.33806</c:v>
                </c:pt>
                <c:pt idx="167">
                  <c:v>0.329</c:v>
                </c:pt>
                <c:pt idx="168">
                  <c:v>0.321</c:v>
                </c:pt>
                <c:pt idx="169">
                  <c:v>0.31167</c:v>
                </c:pt>
                <c:pt idx="170">
                  <c:v>0.30388</c:v>
                </c:pt>
                <c:pt idx="171">
                  <c:v>0.2918</c:v>
                </c:pt>
                <c:pt idx="172">
                  <c:v>0.28247</c:v>
                </c:pt>
                <c:pt idx="173">
                  <c:v>0.27445</c:v>
                </c:pt>
                <c:pt idx="174">
                  <c:v>0.26552</c:v>
                </c:pt>
                <c:pt idx="175">
                  <c:v>0.25749</c:v>
                </c:pt>
                <c:pt idx="176">
                  <c:v>0.24708</c:v>
                </c:pt>
                <c:pt idx="177">
                  <c:v>0.24217</c:v>
                </c:pt>
                <c:pt idx="178">
                  <c:v>0.23579</c:v>
                </c:pt>
                <c:pt idx="179">
                  <c:v>0.23051</c:v>
                </c:pt>
                <c:pt idx="180">
                  <c:v>0.22262</c:v>
                </c:pt>
                <c:pt idx="181">
                  <c:v>0.21447</c:v>
                </c:pt>
                <c:pt idx="182">
                  <c:v>0.20706</c:v>
                </c:pt>
                <c:pt idx="183">
                  <c:v>0.20222</c:v>
                </c:pt>
                <c:pt idx="184">
                  <c:v>0.19951</c:v>
                </c:pt>
                <c:pt idx="185">
                  <c:v>0.19591</c:v>
                </c:pt>
                <c:pt idx="186">
                  <c:v>0.19186</c:v>
                </c:pt>
                <c:pt idx="187">
                  <c:v>0.18652</c:v>
                </c:pt>
                <c:pt idx="188">
                  <c:v>0.18227</c:v>
                </c:pt>
                <c:pt idx="189">
                  <c:v>0.17823</c:v>
                </c:pt>
                <c:pt idx="190">
                  <c:v>0.17505</c:v>
                </c:pt>
                <c:pt idx="191">
                  <c:v>0.17297</c:v>
                </c:pt>
                <c:pt idx="192">
                  <c:v>0.16942</c:v>
                </c:pt>
                <c:pt idx="193">
                  <c:v>0.16476</c:v>
                </c:pt>
                <c:pt idx="194">
                  <c:v>0.16084</c:v>
                </c:pt>
                <c:pt idx="195">
                  <c:v>0.15776</c:v>
                </c:pt>
                <c:pt idx="196">
                  <c:v>0.15562</c:v>
                </c:pt>
                <c:pt idx="197">
                  <c:v>0.15175</c:v>
                </c:pt>
                <c:pt idx="198">
                  <c:v>0.14815</c:v>
                </c:pt>
                <c:pt idx="199">
                  <c:v>0.1449</c:v>
                </c:pt>
                <c:pt idx="200">
                  <c:v>0.13978</c:v>
                </c:pt>
                <c:pt idx="201">
                  <c:v>0.13666</c:v>
                </c:pt>
                <c:pt idx="202">
                  <c:v>0.13399</c:v>
                </c:pt>
                <c:pt idx="203">
                  <c:v>0.13258</c:v>
                </c:pt>
                <c:pt idx="204">
                  <c:v>0.13006</c:v>
                </c:pt>
                <c:pt idx="205">
                  <c:v>0.12654</c:v>
                </c:pt>
                <c:pt idx="206">
                  <c:v>0.12583</c:v>
                </c:pt>
                <c:pt idx="207">
                  <c:v>0.12489</c:v>
                </c:pt>
                <c:pt idx="208">
                  <c:v>0.12254</c:v>
                </c:pt>
                <c:pt idx="209">
                  <c:v>0.11791</c:v>
                </c:pt>
                <c:pt idx="210">
                  <c:v>0.11558</c:v>
                </c:pt>
                <c:pt idx="211">
                  <c:v>0.11436</c:v>
                </c:pt>
                <c:pt idx="212">
                  <c:v>0.11468</c:v>
                </c:pt>
                <c:pt idx="213">
                  <c:v>0.11157</c:v>
                </c:pt>
                <c:pt idx="214">
                  <c:v>0.10939</c:v>
                </c:pt>
                <c:pt idx="215">
                  <c:v>0.10591</c:v>
                </c:pt>
                <c:pt idx="216">
                  <c:v>0.10431</c:v>
                </c:pt>
                <c:pt idx="217">
                  <c:v>0.10055</c:v>
                </c:pt>
                <c:pt idx="218">
                  <c:v>0.09707</c:v>
                </c:pt>
                <c:pt idx="219">
                  <c:v>0.0942</c:v>
                </c:pt>
                <c:pt idx="220">
                  <c:v>0.09244</c:v>
                </c:pt>
                <c:pt idx="221">
                  <c:v>0.09222</c:v>
                </c:pt>
                <c:pt idx="222">
                  <c:v>0.09132</c:v>
                </c:pt>
                <c:pt idx="223">
                  <c:v>0.091</c:v>
                </c:pt>
                <c:pt idx="224">
                  <c:v>0.08916</c:v>
                </c:pt>
                <c:pt idx="225">
                  <c:v>0.08663</c:v>
                </c:pt>
                <c:pt idx="226">
                  <c:v>0.08521</c:v>
                </c:pt>
                <c:pt idx="227">
                  <c:v>0.08276</c:v>
                </c:pt>
                <c:pt idx="228">
                  <c:v>0.07929</c:v>
                </c:pt>
                <c:pt idx="229">
                  <c:v>0.07764</c:v>
                </c:pt>
                <c:pt idx="230">
                  <c:v>0.0753</c:v>
                </c:pt>
                <c:pt idx="231">
                  <c:v>0.07484</c:v>
                </c:pt>
                <c:pt idx="232">
                  <c:v>0.07165</c:v>
                </c:pt>
                <c:pt idx="233">
                  <c:v>0.07038</c:v>
                </c:pt>
                <c:pt idx="234">
                  <c:v>0.06842</c:v>
                </c:pt>
                <c:pt idx="235">
                  <c:v>0.06707</c:v>
                </c:pt>
                <c:pt idx="236">
                  <c:v>0.06494</c:v>
                </c:pt>
                <c:pt idx="237">
                  <c:v>0.0631</c:v>
                </c:pt>
                <c:pt idx="238">
                  <c:v>0.06094</c:v>
                </c:pt>
                <c:pt idx="239">
                  <c:v>0.06046</c:v>
                </c:pt>
                <c:pt idx="240">
                  <c:v>0.05987</c:v>
                </c:pt>
                <c:pt idx="241">
                  <c:v>0.05914</c:v>
                </c:pt>
                <c:pt idx="242">
                  <c:v>0.05566</c:v>
                </c:pt>
                <c:pt idx="243">
                  <c:v>0.05297</c:v>
                </c:pt>
                <c:pt idx="244">
                  <c:v>0.05012</c:v>
                </c:pt>
                <c:pt idx="245">
                  <c:v>0.05033</c:v>
                </c:pt>
                <c:pt idx="246">
                  <c:v>0.04976</c:v>
                </c:pt>
                <c:pt idx="247">
                  <c:v>0.04884</c:v>
                </c:pt>
                <c:pt idx="248">
                  <c:v>0.04659</c:v>
                </c:pt>
                <c:pt idx="249">
                  <c:v>0.04427</c:v>
                </c:pt>
                <c:pt idx="250">
                  <c:v>0.04372</c:v>
                </c:pt>
                <c:pt idx="251">
                  <c:v>0.04201</c:v>
                </c:pt>
                <c:pt idx="252">
                  <c:v>0.04233</c:v>
                </c:pt>
                <c:pt idx="253">
                  <c:v>0.04165</c:v>
                </c:pt>
                <c:pt idx="254">
                  <c:v>0.04183</c:v>
                </c:pt>
                <c:pt idx="255">
                  <c:v>0.04024</c:v>
                </c:pt>
                <c:pt idx="256">
                  <c:v>0.03799</c:v>
                </c:pt>
                <c:pt idx="257">
                  <c:v>0.03614</c:v>
                </c:pt>
                <c:pt idx="258">
                  <c:v>0.03407</c:v>
                </c:pt>
                <c:pt idx="259">
                  <c:v>0.03275</c:v>
                </c:pt>
                <c:pt idx="260">
                  <c:v>0.0316</c:v>
                </c:pt>
                <c:pt idx="261">
                  <c:v>0.03023</c:v>
                </c:pt>
                <c:pt idx="262">
                  <c:v>0.02933</c:v>
                </c:pt>
                <c:pt idx="263">
                  <c:v>0.02794</c:v>
                </c:pt>
                <c:pt idx="264">
                  <c:v>0.02778</c:v>
                </c:pt>
                <c:pt idx="265">
                  <c:v>0.0264</c:v>
                </c:pt>
                <c:pt idx="266">
                  <c:v>0.02583</c:v>
                </c:pt>
                <c:pt idx="267">
                  <c:v>0.02351</c:v>
                </c:pt>
                <c:pt idx="268">
                  <c:v>0.02314</c:v>
                </c:pt>
                <c:pt idx="269">
                  <c:v>0.0223</c:v>
                </c:pt>
                <c:pt idx="270">
                  <c:v>0.02309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S5</c:f>
              <c:strCache>
                <c:ptCount val="1"/>
                <c:pt idx="0">
                  <c:v>S5</c:v>
                </c:pt>
              </c:strCache>
            </c:strRef>
          </c:tx>
          <c:spPr>
            <a:ln w="25400" cap="rnd" cmpd="sng" algn="ctr">
              <a:solidFill>
                <a:schemeClr val="accent4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'синхр спектры 160'!$A$4:$A$274</c:f>
              <c:numCache>
                <c:formatCode>General</c:formatCode>
                <c:ptCount val="271"/>
                <c:pt idx="0">
                  <c:v>230</c:v>
                </c:pt>
                <c:pt idx="1">
                  <c:v>231</c:v>
                </c:pt>
                <c:pt idx="2">
                  <c:v>232</c:v>
                </c:pt>
                <c:pt idx="3">
                  <c:v>233</c:v>
                </c:pt>
                <c:pt idx="4">
                  <c:v>234</c:v>
                </c:pt>
                <c:pt idx="5">
                  <c:v>235</c:v>
                </c:pt>
                <c:pt idx="6">
                  <c:v>236</c:v>
                </c:pt>
                <c:pt idx="7">
                  <c:v>237</c:v>
                </c:pt>
                <c:pt idx="8">
                  <c:v>238</c:v>
                </c:pt>
                <c:pt idx="9">
                  <c:v>239</c:v>
                </c:pt>
                <c:pt idx="10">
                  <c:v>240</c:v>
                </c:pt>
                <c:pt idx="11">
                  <c:v>241</c:v>
                </c:pt>
                <c:pt idx="12">
                  <c:v>242</c:v>
                </c:pt>
                <c:pt idx="13">
                  <c:v>243</c:v>
                </c:pt>
                <c:pt idx="14">
                  <c:v>244</c:v>
                </c:pt>
                <c:pt idx="15">
                  <c:v>245</c:v>
                </c:pt>
                <c:pt idx="16">
                  <c:v>246</c:v>
                </c:pt>
                <c:pt idx="17">
                  <c:v>247</c:v>
                </c:pt>
                <c:pt idx="18">
                  <c:v>248</c:v>
                </c:pt>
                <c:pt idx="19">
                  <c:v>249</c:v>
                </c:pt>
                <c:pt idx="20">
                  <c:v>250</c:v>
                </c:pt>
                <c:pt idx="21">
                  <c:v>251</c:v>
                </c:pt>
                <c:pt idx="22">
                  <c:v>252</c:v>
                </c:pt>
                <c:pt idx="23">
                  <c:v>253</c:v>
                </c:pt>
                <c:pt idx="24">
                  <c:v>254</c:v>
                </c:pt>
                <c:pt idx="25">
                  <c:v>255</c:v>
                </c:pt>
                <c:pt idx="26">
                  <c:v>256</c:v>
                </c:pt>
                <c:pt idx="27">
                  <c:v>257</c:v>
                </c:pt>
                <c:pt idx="28">
                  <c:v>258</c:v>
                </c:pt>
                <c:pt idx="29">
                  <c:v>259</c:v>
                </c:pt>
                <c:pt idx="30">
                  <c:v>260</c:v>
                </c:pt>
                <c:pt idx="31">
                  <c:v>261</c:v>
                </c:pt>
                <c:pt idx="32">
                  <c:v>262</c:v>
                </c:pt>
                <c:pt idx="33">
                  <c:v>263</c:v>
                </c:pt>
                <c:pt idx="34">
                  <c:v>264</c:v>
                </c:pt>
                <c:pt idx="35">
                  <c:v>265</c:v>
                </c:pt>
                <c:pt idx="36">
                  <c:v>266</c:v>
                </c:pt>
                <c:pt idx="37">
                  <c:v>267</c:v>
                </c:pt>
                <c:pt idx="38">
                  <c:v>268</c:v>
                </c:pt>
                <c:pt idx="39">
                  <c:v>269</c:v>
                </c:pt>
                <c:pt idx="40">
                  <c:v>270</c:v>
                </c:pt>
                <c:pt idx="41">
                  <c:v>271</c:v>
                </c:pt>
                <c:pt idx="42">
                  <c:v>272</c:v>
                </c:pt>
                <c:pt idx="43">
                  <c:v>273</c:v>
                </c:pt>
                <c:pt idx="44">
                  <c:v>274</c:v>
                </c:pt>
                <c:pt idx="45">
                  <c:v>275</c:v>
                </c:pt>
                <c:pt idx="46">
                  <c:v>276</c:v>
                </c:pt>
                <c:pt idx="47">
                  <c:v>277</c:v>
                </c:pt>
                <c:pt idx="48">
                  <c:v>278</c:v>
                </c:pt>
                <c:pt idx="49">
                  <c:v>279</c:v>
                </c:pt>
                <c:pt idx="50">
                  <c:v>280</c:v>
                </c:pt>
                <c:pt idx="51">
                  <c:v>281</c:v>
                </c:pt>
                <c:pt idx="52">
                  <c:v>282</c:v>
                </c:pt>
                <c:pt idx="53">
                  <c:v>283</c:v>
                </c:pt>
                <c:pt idx="54">
                  <c:v>284</c:v>
                </c:pt>
                <c:pt idx="55">
                  <c:v>285</c:v>
                </c:pt>
                <c:pt idx="56">
                  <c:v>286</c:v>
                </c:pt>
                <c:pt idx="57">
                  <c:v>287</c:v>
                </c:pt>
                <c:pt idx="58">
                  <c:v>288</c:v>
                </c:pt>
                <c:pt idx="59">
                  <c:v>289</c:v>
                </c:pt>
                <c:pt idx="60">
                  <c:v>290</c:v>
                </c:pt>
                <c:pt idx="61">
                  <c:v>291</c:v>
                </c:pt>
                <c:pt idx="62">
                  <c:v>292</c:v>
                </c:pt>
                <c:pt idx="63">
                  <c:v>293</c:v>
                </c:pt>
                <c:pt idx="64">
                  <c:v>294</c:v>
                </c:pt>
                <c:pt idx="65">
                  <c:v>295</c:v>
                </c:pt>
                <c:pt idx="66">
                  <c:v>296</c:v>
                </c:pt>
                <c:pt idx="67">
                  <c:v>297</c:v>
                </c:pt>
                <c:pt idx="68">
                  <c:v>298</c:v>
                </c:pt>
                <c:pt idx="69">
                  <c:v>299</c:v>
                </c:pt>
                <c:pt idx="70">
                  <c:v>300</c:v>
                </c:pt>
                <c:pt idx="71">
                  <c:v>301</c:v>
                </c:pt>
                <c:pt idx="72">
                  <c:v>302</c:v>
                </c:pt>
                <c:pt idx="73">
                  <c:v>303</c:v>
                </c:pt>
                <c:pt idx="74">
                  <c:v>304</c:v>
                </c:pt>
                <c:pt idx="75">
                  <c:v>305</c:v>
                </c:pt>
                <c:pt idx="76">
                  <c:v>306</c:v>
                </c:pt>
                <c:pt idx="77">
                  <c:v>307</c:v>
                </c:pt>
                <c:pt idx="78">
                  <c:v>308</c:v>
                </c:pt>
                <c:pt idx="79">
                  <c:v>309</c:v>
                </c:pt>
                <c:pt idx="80">
                  <c:v>310</c:v>
                </c:pt>
                <c:pt idx="81">
                  <c:v>311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317</c:v>
                </c:pt>
                <c:pt idx="88">
                  <c:v>318</c:v>
                </c:pt>
                <c:pt idx="89">
                  <c:v>319</c:v>
                </c:pt>
                <c:pt idx="90">
                  <c:v>320</c:v>
                </c:pt>
                <c:pt idx="91">
                  <c:v>321</c:v>
                </c:pt>
                <c:pt idx="92">
                  <c:v>322</c:v>
                </c:pt>
                <c:pt idx="93">
                  <c:v>323</c:v>
                </c:pt>
                <c:pt idx="94">
                  <c:v>324</c:v>
                </c:pt>
                <c:pt idx="95">
                  <c:v>325</c:v>
                </c:pt>
                <c:pt idx="96">
                  <c:v>326</c:v>
                </c:pt>
                <c:pt idx="97">
                  <c:v>327</c:v>
                </c:pt>
                <c:pt idx="98">
                  <c:v>328</c:v>
                </c:pt>
                <c:pt idx="99">
                  <c:v>329</c:v>
                </c:pt>
                <c:pt idx="100">
                  <c:v>330</c:v>
                </c:pt>
                <c:pt idx="101">
                  <c:v>331</c:v>
                </c:pt>
                <c:pt idx="102">
                  <c:v>332</c:v>
                </c:pt>
                <c:pt idx="103">
                  <c:v>333</c:v>
                </c:pt>
                <c:pt idx="104">
                  <c:v>334</c:v>
                </c:pt>
                <c:pt idx="105">
                  <c:v>335</c:v>
                </c:pt>
                <c:pt idx="106">
                  <c:v>336</c:v>
                </c:pt>
                <c:pt idx="107">
                  <c:v>337</c:v>
                </c:pt>
                <c:pt idx="108">
                  <c:v>338</c:v>
                </c:pt>
                <c:pt idx="109">
                  <c:v>339</c:v>
                </c:pt>
                <c:pt idx="110">
                  <c:v>340</c:v>
                </c:pt>
                <c:pt idx="111">
                  <c:v>341</c:v>
                </c:pt>
                <c:pt idx="112">
                  <c:v>342</c:v>
                </c:pt>
                <c:pt idx="113">
                  <c:v>343</c:v>
                </c:pt>
                <c:pt idx="114">
                  <c:v>344</c:v>
                </c:pt>
                <c:pt idx="115">
                  <c:v>345</c:v>
                </c:pt>
                <c:pt idx="116">
                  <c:v>346</c:v>
                </c:pt>
                <c:pt idx="117">
                  <c:v>347</c:v>
                </c:pt>
                <c:pt idx="118">
                  <c:v>348</c:v>
                </c:pt>
                <c:pt idx="119">
                  <c:v>349</c:v>
                </c:pt>
                <c:pt idx="120">
                  <c:v>350</c:v>
                </c:pt>
                <c:pt idx="121">
                  <c:v>351</c:v>
                </c:pt>
                <c:pt idx="122">
                  <c:v>352</c:v>
                </c:pt>
                <c:pt idx="123">
                  <c:v>353</c:v>
                </c:pt>
                <c:pt idx="124">
                  <c:v>354</c:v>
                </c:pt>
                <c:pt idx="125">
                  <c:v>355</c:v>
                </c:pt>
                <c:pt idx="126">
                  <c:v>356</c:v>
                </c:pt>
                <c:pt idx="127">
                  <c:v>357</c:v>
                </c:pt>
                <c:pt idx="128">
                  <c:v>358</c:v>
                </c:pt>
                <c:pt idx="129">
                  <c:v>359</c:v>
                </c:pt>
                <c:pt idx="130">
                  <c:v>360</c:v>
                </c:pt>
                <c:pt idx="131">
                  <c:v>361</c:v>
                </c:pt>
                <c:pt idx="132">
                  <c:v>362</c:v>
                </c:pt>
                <c:pt idx="133">
                  <c:v>363</c:v>
                </c:pt>
                <c:pt idx="134">
                  <c:v>364</c:v>
                </c:pt>
                <c:pt idx="135">
                  <c:v>365</c:v>
                </c:pt>
                <c:pt idx="136">
                  <c:v>366</c:v>
                </c:pt>
                <c:pt idx="137">
                  <c:v>367</c:v>
                </c:pt>
                <c:pt idx="138">
                  <c:v>368</c:v>
                </c:pt>
                <c:pt idx="139">
                  <c:v>369</c:v>
                </c:pt>
                <c:pt idx="140">
                  <c:v>370</c:v>
                </c:pt>
                <c:pt idx="141">
                  <c:v>371</c:v>
                </c:pt>
                <c:pt idx="142">
                  <c:v>372</c:v>
                </c:pt>
                <c:pt idx="143">
                  <c:v>373</c:v>
                </c:pt>
                <c:pt idx="144">
                  <c:v>374</c:v>
                </c:pt>
                <c:pt idx="145">
                  <c:v>375</c:v>
                </c:pt>
                <c:pt idx="146">
                  <c:v>376</c:v>
                </c:pt>
                <c:pt idx="147">
                  <c:v>377</c:v>
                </c:pt>
                <c:pt idx="148">
                  <c:v>378</c:v>
                </c:pt>
                <c:pt idx="149">
                  <c:v>379</c:v>
                </c:pt>
                <c:pt idx="150">
                  <c:v>380</c:v>
                </c:pt>
                <c:pt idx="151">
                  <c:v>381</c:v>
                </c:pt>
                <c:pt idx="152">
                  <c:v>382</c:v>
                </c:pt>
                <c:pt idx="153">
                  <c:v>383</c:v>
                </c:pt>
                <c:pt idx="154">
                  <c:v>384</c:v>
                </c:pt>
                <c:pt idx="155">
                  <c:v>385</c:v>
                </c:pt>
                <c:pt idx="156">
                  <c:v>386</c:v>
                </c:pt>
                <c:pt idx="157">
                  <c:v>387</c:v>
                </c:pt>
                <c:pt idx="158">
                  <c:v>388</c:v>
                </c:pt>
                <c:pt idx="159">
                  <c:v>389</c:v>
                </c:pt>
                <c:pt idx="160">
                  <c:v>390</c:v>
                </c:pt>
                <c:pt idx="161">
                  <c:v>391</c:v>
                </c:pt>
                <c:pt idx="162">
                  <c:v>392</c:v>
                </c:pt>
                <c:pt idx="163">
                  <c:v>393</c:v>
                </c:pt>
                <c:pt idx="164">
                  <c:v>394</c:v>
                </c:pt>
                <c:pt idx="165">
                  <c:v>395</c:v>
                </c:pt>
                <c:pt idx="166">
                  <c:v>396</c:v>
                </c:pt>
                <c:pt idx="167">
                  <c:v>397</c:v>
                </c:pt>
                <c:pt idx="168">
                  <c:v>398</c:v>
                </c:pt>
                <c:pt idx="169">
                  <c:v>399</c:v>
                </c:pt>
                <c:pt idx="170">
                  <c:v>400</c:v>
                </c:pt>
                <c:pt idx="171">
                  <c:v>401</c:v>
                </c:pt>
                <c:pt idx="172">
                  <c:v>402</c:v>
                </c:pt>
                <c:pt idx="173">
                  <c:v>403</c:v>
                </c:pt>
                <c:pt idx="174">
                  <c:v>404</c:v>
                </c:pt>
                <c:pt idx="175">
                  <c:v>405</c:v>
                </c:pt>
                <c:pt idx="176">
                  <c:v>406</c:v>
                </c:pt>
                <c:pt idx="177">
                  <c:v>407</c:v>
                </c:pt>
                <c:pt idx="178">
                  <c:v>408</c:v>
                </c:pt>
                <c:pt idx="179">
                  <c:v>409</c:v>
                </c:pt>
                <c:pt idx="180">
                  <c:v>410</c:v>
                </c:pt>
                <c:pt idx="181">
                  <c:v>411</c:v>
                </c:pt>
                <c:pt idx="182">
                  <c:v>412</c:v>
                </c:pt>
                <c:pt idx="183">
                  <c:v>413</c:v>
                </c:pt>
                <c:pt idx="184">
                  <c:v>414</c:v>
                </c:pt>
                <c:pt idx="185">
                  <c:v>415</c:v>
                </c:pt>
                <c:pt idx="186">
                  <c:v>416</c:v>
                </c:pt>
                <c:pt idx="187">
                  <c:v>417</c:v>
                </c:pt>
                <c:pt idx="188">
                  <c:v>418</c:v>
                </c:pt>
                <c:pt idx="189">
                  <c:v>419</c:v>
                </c:pt>
                <c:pt idx="190">
                  <c:v>420</c:v>
                </c:pt>
                <c:pt idx="191">
                  <c:v>421</c:v>
                </c:pt>
                <c:pt idx="192">
                  <c:v>422</c:v>
                </c:pt>
                <c:pt idx="193">
                  <c:v>423</c:v>
                </c:pt>
                <c:pt idx="194">
                  <c:v>424</c:v>
                </c:pt>
                <c:pt idx="195">
                  <c:v>425</c:v>
                </c:pt>
                <c:pt idx="196">
                  <c:v>426</c:v>
                </c:pt>
                <c:pt idx="197">
                  <c:v>427</c:v>
                </c:pt>
                <c:pt idx="198">
                  <c:v>428</c:v>
                </c:pt>
                <c:pt idx="199">
                  <c:v>429</c:v>
                </c:pt>
                <c:pt idx="200">
                  <c:v>430</c:v>
                </c:pt>
                <c:pt idx="201">
                  <c:v>431</c:v>
                </c:pt>
                <c:pt idx="202">
                  <c:v>432</c:v>
                </c:pt>
                <c:pt idx="203">
                  <c:v>433</c:v>
                </c:pt>
                <c:pt idx="204">
                  <c:v>434</c:v>
                </c:pt>
                <c:pt idx="205">
                  <c:v>435</c:v>
                </c:pt>
                <c:pt idx="206">
                  <c:v>436</c:v>
                </c:pt>
                <c:pt idx="207">
                  <c:v>437</c:v>
                </c:pt>
                <c:pt idx="208">
                  <c:v>438</c:v>
                </c:pt>
                <c:pt idx="209">
                  <c:v>439</c:v>
                </c:pt>
                <c:pt idx="210">
                  <c:v>440</c:v>
                </c:pt>
                <c:pt idx="211">
                  <c:v>441</c:v>
                </c:pt>
                <c:pt idx="212">
                  <c:v>442</c:v>
                </c:pt>
                <c:pt idx="213">
                  <c:v>443</c:v>
                </c:pt>
                <c:pt idx="214">
                  <c:v>444</c:v>
                </c:pt>
                <c:pt idx="215">
                  <c:v>445</c:v>
                </c:pt>
                <c:pt idx="216">
                  <c:v>446</c:v>
                </c:pt>
                <c:pt idx="217">
                  <c:v>447</c:v>
                </c:pt>
                <c:pt idx="218">
                  <c:v>448</c:v>
                </c:pt>
                <c:pt idx="219">
                  <c:v>449</c:v>
                </c:pt>
                <c:pt idx="220">
                  <c:v>450</c:v>
                </c:pt>
                <c:pt idx="221">
                  <c:v>451</c:v>
                </c:pt>
                <c:pt idx="222">
                  <c:v>452</c:v>
                </c:pt>
                <c:pt idx="223">
                  <c:v>453</c:v>
                </c:pt>
                <c:pt idx="224">
                  <c:v>454</c:v>
                </c:pt>
                <c:pt idx="225">
                  <c:v>455</c:v>
                </c:pt>
                <c:pt idx="226">
                  <c:v>456</c:v>
                </c:pt>
                <c:pt idx="227">
                  <c:v>457</c:v>
                </c:pt>
                <c:pt idx="228">
                  <c:v>458</c:v>
                </c:pt>
                <c:pt idx="229">
                  <c:v>459</c:v>
                </c:pt>
                <c:pt idx="230">
                  <c:v>460</c:v>
                </c:pt>
                <c:pt idx="231">
                  <c:v>461</c:v>
                </c:pt>
                <c:pt idx="232">
                  <c:v>462</c:v>
                </c:pt>
                <c:pt idx="233">
                  <c:v>463</c:v>
                </c:pt>
                <c:pt idx="234">
                  <c:v>464</c:v>
                </c:pt>
                <c:pt idx="235">
                  <c:v>465</c:v>
                </c:pt>
                <c:pt idx="236">
                  <c:v>466</c:v>
                </c:pt>
                <c:pt idx="237">
                  <c:v>467</c:v>
                </c:pt>
                <c:pt idx="238">
                  <c:v>468</c:v>
                </c:pt>
                <c:pt idx="239">
                  <c:v>469</c:v>
                </c:pt>
                <c:pt idx="240">
                  <c:v>470</c:v>
                </c:pt>
                <c:pt idx="241">
                  <c:v>471</c:v>
                </c:pt>
                <c:pt idx="242">
                  <c:v>472</c:v>
                </c:pt>
                <c:pt idx="243">
                  <c:v>473</c:v>
                </c:pt>
                <c:pt idx="244">
                  <c:v>474</c:v>
                </c:pt>
                <c:pt idx="245">
                  <c:v>475</c:v>
                </c:pt>
                <c:pt idx="246">
                  <c:v>476</c:v>
                </c:pt>
                <c:pt idx="247">
                  <c:v>477</c:v>
                </c:pt>
                <c:pt idx="248">
                  <c:v>478</c:v>
                </c:pt>
                <c:pt idx="249">
                  <c:v>479</c:v>
                </c:pt>
                <c:pt idx="250">
                  <c:v>480</c:v>
                </c:pt>
                <c:pt idx="251">
                  <c:v>481</c:v>
                </c:pt>
                <c:pt idx="252">
                  <c:v>482</c:v>
                </c:pt>
                <c:pt idx="253">
                  <c:v>483</c:v>
                </c:pt>
                <c:pt idx="254">
                  <c:v>484</c:v>
                </c:pt>
                <c:pt idx="255">
                  <c:v>485</c:v>
                </c:pt>
                <c:pt idx="256">
                  <c:v>486</c:v>
                </c:pt>
                <c:pt idx="257">
                  <c:v>487</c:v>
                </c:pt>
                <c:pt idx="258">
                  <c:v>488</c:v>
                </c:pt>
                <c:pt idx="259">
                  <c:v>489</c:v>
                </c:pt>
                <c:pt idx="260">
                  <c:v>490</c:v>
                </c:pt>
                <c:pt idx="261">
                  <c:v>491</c:v>
                </c:pt>
                <c:pt idx="262">
                  <c:v>492</c:v>
                </c:pt>
                <c:pt idx="263">
                  <c:v>493</c:v>
                </c:pt>
                <c:pt idx="264">
                  <c:v>494</c:v>
                </c:pt>
                <c:pt idx="265">
                  <c:v>495</c:v>
                </c:pt>
                <c:pt idx="266">
                  <c:v>496</c:v>
                </c:pt>
                <c:pt idx="267">
                  <c:v>497</c:v>
                </c:pt>
                <c:pt idx="268">
                  <c:v>498</c:v>
                </c:pt>
                <c:pt idx="269">
                  <c:v>499</c:v>
                </c:pt>
                <c:pt idx="270">
                  <c:v>500</c:v>
                </c:pt>
              </c:numCache>
            </c:numRef>
          </c:xVal>
          <c:yVal>
            <c:numRef>
              <c:f>'синхр спектры 160'!$CA$4:$CA$274</c:f>
              <c:numCache>
                <c:formatCode>0.000</c:formatCode>
                <c:ptCount val="271"/>
                <c:pt idx="0">
                  <c:v>2.141413</c:v>
                </c:pt>
                <c:pt idx="1">
                  <c:v>1.62922</c:v>
                </c:pt>
                <c:pt idx="2">
                  <c:v>1.506027</c:v>
                </c:pt>
                <c:pt idx="3">
                  <c:v>1.518668</c:v>
                </c:pt>
                <c:pt idx="4">
                  <c:v>1.732441</c:v>
                </c:pt>
                <c:pt idx="5">
                  <c:v>1.838792</c:v>
                </c:pt>
                <c:pt idx="6">
                  <c:v>1.842768</c:v>
                </c:pt>
                <c:pt idx="7">
                  <c:v>1.712364</c:v>
                </c:pt>
                <c:pt idx="8">
                  <c:v>1.772305</c:v>
                </c:pt>
                <c:pt idx="9">
                  <c:v>1.892483</c:v>
                </c:pt>
                <c:pt idx="10">
                  <c:v>1.996261</c:v>
                </c:pt>
                <c:pt idx="11">
                  <c:v>1.941492</c:v>
                </c:pt>
                <c:pt idx="12">
                  <c:v>1.75119</c:v>
                </c:pt>
                <c:pt idx="13">
                  <c:v>1.68399</c:v>
                </c:pt>
                <c:pt idx="14">
                  <c:v>1.564185</c:v>
                </c:pt>
                <c:pt idx="15">
                  <c:v>1.509637</c:v>
                </c:pt>
                <c:pt idx="16">
                  <c:v>1.502179</c:v>
                </c:pt>
                <c:pt idx="17">
                  <c:v>1.494811</c:v>
                </c:pt>
                <c:pt idx="18">
                  <c:v>1.442757</c:v>
                </c:pt>
                <c:pt idx="19">
                  <c:v>1.441214</c:v>
                </c:pt>
                <c:pt idx="20">
                  <c:v>1.433631</c:v>
                </c:pt>
                <c:pt idx="21">
                  <c:v>1.472007</c:v>
                </c:pt>
                <c:pt idx="22">
                  <c:v>1.396877</c:v>
                </c:pt>
                <c:pt idx="23">
                  <c:v>1.412276</c:v>
                </c:pt>
                <c:pt idx="24">
                  <c:v>1.396668</c:v>
                </c:pt>
                <c:pt idx="25">
                  <c:v>1.438345</c:v>
                </c:pt>
                <c:pt idx="26">
                  <c:v>1.403966</c:v>
                </c:pt>
                <c:pt idx="27">
                  <c:v>1.349974</c:v>
                </c:pt>
                <c:pt idx="28">
                  <c:v>1.315194</c:v>
                </c:pt>
                <c:pt idx="29">
                  <c:v>1.317039</c:v>
                </c:pt>
                <c:pt idx="30">
                  <c:v>1.32529</c:v>
                </c:pt>
                <c:pt idx="31">
                  <c:v>1.340295</c:v>
                </c:pt>
                <c:pt idx="32">
                  <c:v>1.322246</c:v>
                </c:pt>
                <c:pt idx="33">
                  <c:v>1.336949</c:v>
                </c:pt>
                <c:pt idx="34">
                  <c:v>1.30838</c:v>
                </c:pt>
                <c:pt idx="35">
                  <c:v>1.296614</c:v>
                </c:pt>
                <c:pt idx="36">
                  <c:v>1.270473</c:v>
                </c:pt>
                <c:pt idx="37">
                  <c:v>1.224746</c:v>
                </c:pt>
                <c:pt idx="38">
                  <c:v>1.235785</c:v>
                </c:pt>
                <c:pt idx="39">
                  <c:v>1.211262</c:v>
                </c:pt>
                <c:pt idx="40">
                  <c:v>1.209593</c:v>
                </c:pt>
                <c:pt idx="41">
                  <c:v>1.149245</c:v>
                </c:pt>
                <c:pt idx="42">
                  <c:v>1.103699</c:v>
                </c:pt>
                <c:pt idx="43">
                  <c:v>1.070683</c:v>
                </c:pt>
                <c:pt idx="44">
                  <c:v>1.066483</c:v>
                </c:pt>
                <c:pt idx="45">
                  <c:v>1.032354</c:v>
                </c:pt>
                <c:pt idx="46">
                  <c:v>1.039113</c:v>
                </c:pt>
                <c:pt idx="47">
                  <c:v>1.016801</c:v>
                </c:pt>
                <c:pt idx="48">
                  <c:v>1.014722</c:v>
                </c:pt>
                <c:pt idx="49">
                  <c:v>0.982556</c:v>
                </c:pt>
                <c:pt idx="50">
                  <c:v>0.967126</c:v>
                </c:pt>
                <c:pt idx="51">
                  <c:v>0.942377</c:v>
                </c:pt>
                <c:pt idx="52">
                  <c:v>0.912137</c:v>
                </c:pt>
                <c:pt idx="53">
                  <c:v>0.869363</c:v>
                </c:pt>
                <c:pt idx="54">
                  <c:v>0.877895</c:v>
                </c:pt>
                <c:pt idx="55">
                  <c:v>0.853913</c:v>
                </c:pt>
                <c:pt idx="56">
                  <c:v>0.857825</c:v>
                </c:pt>
                <c:pt idx="57">
                  <c:v>0.832956</c:v>
                </c:pt>
                <c:pt idx="58">
                  <c:v>0.818136</c:v>
                </c:pt>
                <c:pt idx="59">
                  <c:v>0.804572</c:v>
                </c:pt>
                <c:pt idx="60">
                  <c:v>0.779773</c:v>
                </c:pt>
                <c:pt idx="61">
                  <c:v>0.777972</c:v>
                </c:pt>
                <c:pt idx="62">
                  <c:v>0.759795</c:v>
                </c:pt>
                <c:pt idx="63">
                  <c:v>0.754093</c:v>
                </c:pt>
                <c:pt idx="64">
                  <c:v>0.75245</c:v>
                </c:pt>
                <c:pt idx="65">
                  <c:v>0.747107</c:v>
                </c:pt>
                <c:pt idx="66">
                  <c:v>0.736266</c:v>
                </c:pt>
                <c:pt idx="67">
                  <c:v>0.735005</c:v>
                </c:pt>
                <c:pt idx="68">
                  <c:v>0.730385</c:v>
                </c:pt>
                <c:pt idx="69">
                  <c:v>0.739543</c:v>
                </c:pt>
                <c:pt idx="70">
                  <c:v>0.729355</c:v>
                </c:pt>
                <c:pt idx="71">
                  <c:v>0.727096</c:v>
                </c:pt>
                <c:pt idx="72">
                  <c:v>0.71138</c:v>
                </c:pt>
                <c:pt idx="73">
                  <c:v>0.699776</c:v>
                </c:pt>
                <c:pt idx="74">
                  <c:v>0.687319</c:v>
                </c:pt>
                <c:pt idx="75">
                  <c:v>0.690754</c:v>
                </c:pt>
                <c:pt idx="76">
                  <c:v>0.690497</c:v>
                </c:pt>
                <c:pt idx="77">
                  <c:v>0.699105</c:v>
                </c:pt>
                <c:pt idx="78">
                  <c:v>0.694636</c:v>
                </c:pt>
                <c:pt idx="79">
                  <c:v>0.702884</c:v>
                </c:pt>
                <c:pt idx="80">
                  <c:v>0.701447</c:v>
                </c:pt>
                <c:pt idx="81">
                  <c:v>0.70785</c:v>
                </c:pt>
                <c:pt idx="82">
                  <c:v>0.697521</c:v>
                </c:pt>
                <c:pt idx="83">
                  <c:v>0.683384</c:v>
                </c:pt>
                <c:pt idx="84">
                  <c:v>0.678039</c:v>
                </c:pt>
                <c:pt idx="85">
                  <c:v>0.676714</c:v>
                </c:pt>
                <c:pt idx="86">
                  <c:v>0.677301</c:v>
                </c:pt>
                <c:pt idx="87">
                  <c:v>0.670168</c:v>
                </c:pt>
                <c:pt idx="88">
                  <c:v>0.663982</c:v>
                </c:pt>
                <c:pt idx="89">
                  <c:v>0.659444</c:v>
                </c:pt>
                <c:pt idx="90">
                  <c:v>0.654691</c:v>
                </c:pt>
                <c:pt idx="91">
                  <c:v>0.648576</c:v>
                </c:pt>
                <c:pt idx="92">
                  <c:v>0.648994</c:v>
                </c:pt>
                <c:pt idx="93">
                  <c:v>0.645902</c:v>
                </c:pt>
                <c:pt idx="94">
                  <c:v>0.644436</c:v>
                </c:pt>
                <c:pt idx="95">
                  <c:v>0.633164</c:v>
                </c:pt>
                <c:pt idx="96">
                  <c:v>0.625827</c:v>
                </c:pt>
                <c:pt idx="97">
                  <c:v>0.613484</c:v>
                </c:pt>
                <c:pt idx="98">
                  <c:v>0.60527</c:v>
                </c:pt>
                <c:pt idx="99">
                  <c:v>0.593038</c:v>
                </c:pt>
                <c:pt idx="100">
                  <c:v>0.591583</c:v>
                </c:pt>
                <c:pt idx="101">
                  <c:v>0.580828</c:v>
                </c:pt>
                <c:pt idx="102">
                  <c:v>0.572986</c:v>
                </c:pt>
                <c:pt idx="103">
                  <c:v>0.566427</c:v>
                </c:pt>
                <c:pt idx="104">
                  <c:v>0.564594</c:v>
                </c:pt>
                <c:pt idx="105">
                  <c:v>0.563764</c:v>
                </c:pt>
                <c:pt idx="106">
                  <c:v>0.56165</c:v>
                </c:pt>
                <c:pt idx="107">
                  <c:v>0.561856</c:v>
                </c:pt>
                <c:pt idx="108">
                  <c:v>0.559683</c:v>
                </c:pt>
                <c:pt idx="109">
                  <c:v>0.551706</c:v>
                </c:pt>
                <c:pt idx="110">
                  <c:v>0.546316</c:v>
                </c:pt>
                <c:pt idx="111">
                  <c:v>0.537455</c:v>
                </c:pt>
                <c:pt idx="112">
                  <c:v>0.526816</c:v>
                </c:pt>
                <c:pt idx="113">
                  <c:v>0.50918</c:v>
                </c:pt>
                <c:pt idx="114">
                  <c:v>0.502442</c:v>
                </c:pt>
                <c:pt idx="115">
                  <c:v>0.492006</c:v>
                </c:pt>
                <c:pt idx="116">
                  <c:v>0.486086</c:v>
                </c:pt>
                <c:pt idx="117">
                  <c:v>0.470944</c:v>
                </c:pt>
                <c:pt idx="118">
                  <c:v>0.458738</c:v>
                </c:pt>
                <c:pt idx="119">
                  <c:v>0.445899</c:v>
                </c:pt>
                <c:pt idx="120">
                  <c:v>0.430191</c:v>
                </c:pt>
                <c:pt idx="121">
                  <c:v>0.41631</c:v>
                </c:pt>
                <c:pt idx="122">
                  <c:v>0.402939</c:v>
                </c:pt>
                <c:pt idx="123">
                  <c:v>0.390112</c:v>
                </c:pt>
                <c:pt idx="124">
                  <c:v>0.380112</c:v>
                </c:pt>
                <c:pt idx="125">
                  <c:v>0.36811</c:v>
                </c:pt>
                <c:pt idx="126">
                  <c:v>0.358525</c:v>
                </c:pt>
                <c:pt idx="127">
                  <c:v>0.347717</c:v>
                </c:pt>
                <c:pt idx="128">
                  <c:v>0.336984</c:v>
                </c:pt>
                <c:pt idx="129">
                  <c:v>0.329082</c:v>
                </c:pt>
                <c:pt idx="130">
                  <c:v>0.318669</c:v>
                </c:pt>
                <c:pt idx="131">
                  <c:v>0.313182</c:v>
                </c:pt>
                <c:pt idx="132">
                  <c:v>0.309059</c:v>
                </c:pt>
                <c:pt idx="133">
                  <c:v>0.302651</c:v>
                </c:pt>
                <c:pt idx="134">
                  <c:v>0.296006</c:v>
                </c:pt>
                <c:pt idx="135">
                  <c:v>0.287102</c:v>
                </c:pt>
                <c:pt idx="136">
                  <c:v>0.287021</c:v>
                </c:pt>
                <c:pt idx="137">
                  <c:v>0.284604</c:v>
                </c:pt>
                <c:pt idx="138">
                  <c:v>0.280314</c:v>
                </c:pt>
                <c:pt idx="139">
                  <c:v>0.274412</c:v>
                </c:pt>
                <c:pt idx="140">
                  <c:v>0.266337</c:v>
                </c:pt>
                <c:pt idx="141">
                  <c:v>0.262397</c:v>
                </c:pt>
                <c:pt idx="142">
                  <c:v>0.256271</c:v>
                </c:pt>
                <c:pt idx="143">
                  <c:v>0.255415</c:v>
                </c:pt>
                <c:pt idx="144">
                  <c:v>0.251646</c:v>
                </c:pt>
                <c:pt idx="145">
                  <c:v>0.247469</c:v>
                </c:pt>
                <c:pt idx="146">
                  <c:v>0.239984</c:v>
                </c:pt>
                <c:pt idx="147">
                  <c:v>0.233884</c:v>
                </c:pt>
                <c:pt idx="148">
                  <c:v>0.230825</c:v>
                </c:pt>
                <c:pt idx="149">
                  <c:v>0.225536</c:v>
                </c:pt>
                <c:pt idx="150">
                  <c:v>0.220595</c:v>
                </c:pt>
                <c:pt idx="151">
                  <c:v>0.21338</c:v>
                </c:pt>
                <c:pt idx="152">
                  <c:v>0.209712</c:v>
                </c:pt>
                <c:pt idx="153">
                  <c:v>0.206037</c:v>
                </c:pt>
                <c:pt idx="154">
                  <c:v>0.202533</c:v>
                </c:pt>
                <c:pt idx="155">
                  <c:v>0.199536</c:v>
                </c:pt>
                <c:pt idx="156">
                  <c:v>0.197889</c:v>
                </c:pt>
                <c:pt idx="157">
                  <c:v>0.19555</c:v>
                </c:pt>
                <c:pt idx="158">
                  <c:v>0.194383</c:v>
                </c:pt>
                <c:pt idx="159">
                  <c:v>0.187088</c:v>
                </c:pt>
                <c:pt idx="160">
                  <c:v>0.185621</c:v>
                </c:pt>
                <c:pt idx="161">
                  <c:v>0.179471</c:v>
                </c:pt>
                <c:pt idx="162">
                  <c:v>0.181875</c:v>
                </c:pt>
                <c:pt idx="163">
                  <c:v>0.177031</c:v>
                </c:pt>
                <c:pt idx="164">
                  <c:v>0.172949</c:v>
                </c:pt>
                <c:pt idx="165">
                  <c:v>0.169743</c:v>
                </c:pt>
                <c:pt idx="166">
                  <c:v>0.16695</c:v>
                </c:pt>
                <c:pt idx="167">
                  <c:v>0.164116</c:v>
                </c:pt>
                <c:pt idx="168">
                  <c:v>0.161629</c:v>
                </c:pt>
                <c:pt idx="169">
                  <c:v>0.16062</c:v>
                </c:pt>
                <c:pt idx="170">
                  <c:v>0.157811</c:v>
                </c:pt>
                <c:pt idx="171">
                  <c:v>0.148841</c:v>
                </c:pt>
                <c:pt idx="172">
                  <c:v>0.141289</c:v>
                </c:pt>
                <c:pt idx="173">
                  <c:v>0.134275</c:v>
                </c:pt>
                <c:pt idx="174">
                  <c:v>0.130072</c:v>
                </c:pt>
                <c:pt idx="175">
                  <c:v>0.122652</c:v>
                </c:pt>
                <c:pt idx="176">
                  <c:v>0.12341</c:v>
                </c:pt>
                <c:pt idx="177">
                  <c:v>0.121952</c:v>
                </c:pt>
                <c:pt idx="178">
                  <c:v>0.125973</c:v>
                </c:pt>
                <c:pt idx="179">
                  <c:v>0.119341</c:v>
                </c:pt>
                <c:pt idx="180">
                  <c:v>0.114015</c:v>
                </c:pt>
                <c:pt idx="181">
                  <c:v>0.105599</c:v>
                </c:pt>
                <c:pt idx="182">
                  <c:v>0.10273</c:v>
                </c:pt>
                <c:pt idx="183">
                  <c:v>0.102333</c:v>
                </c:pt>
                <c:pt idx="184">
                  <c:v>0.104192</c:v>
                </c:pt>
                <c:pt idx="185">
                  <c:v>0.105905</c:v>
                </c:pt>
                <c:pt idx="186">
                  <c:v>0.105032</c:v>
                </c:pt>
                <c:pt idx="187">
                  <c:v>0.102206</c:v>
                </c:pt>
                <c:pt idx="188">
                  <c:v>0.098731</c:v>
                </c:pt>
                <c:pt idx="189">
                  <c:v>0.093794</c:v>
                </c:pt>
                <c:pt idx="190">
                  <c:v>0.092094</c:v>
                </c:pt>
                <c:pt idx="191">
                  <c:v>0.0903</c:v>
                </c:pt>
                <c:pt idx="192">
                  <c:v>0.092139</c:v>
                </c:pt>
                <c:pt idx="193">
                  <c:v>0.092005</c:v>
                </c:pt>
                <c:pt idx="194">
                  <c:v>0.090183</c:v>
                </c:pt>
                <c:pt idx="195">
                  <c:v>0.089088</c:v>
                </c:pt>
                <c:pt idx="196">
                  <c:v>0.08662</c:v>
                </c:pt>
                <c:pt idx="197">
                  <c:v>0.087558</c:v>
                </c:pt>
                <c:pt idx="198">
                  <c:v>0.084348</c:v>
                </c:pt>
                <c:pt idx="199">
                  <c:v>0.083336</c:v>
                </c:pt>
                <c:pt idx="200">
                  <c:v>0.079262</c:v>
                </c:pt>
                <c:pt idx="201">
                  <c:v>0.07729</c:v>
                </c:pt>
                <c:pt idx="202">
                  <c:v>0.074344</c:v>
                </c:pt>
                <c:pt idx="203">
                  <c:v>0.07408</c:v>
                </c:pt>
                <c:pt idx="204">
                  <c:v>0.073574</c:v>
                </c:pt>
                <c:pt idx="205">
                  <c:v>0.07184</c:v>
                </c:pt>
                <c:pt idx="206">
                  <c:v>0.072778</c:v>
                </c:pt>
                <c:pt idx="207">
                  <c:v>0.073235</c:v>
                </c:pt>
                <c:pt idx="208">
                  <c:v>0.072511</c:v>
                </c:pt>
                <c:pt idx="209">
                  <c:v>0.069452</c:v>
                </c:pt>
                <c:pt idx="210">
                  <c:v>0.066497</c:v>
                </c:pt>
                <c:pt idx="211">
                  <c:v>0.066068</c:v>
                </c:pt>
                <c:pt idx="212">
                  <c:v>0.063462</c:v>
                </c:pt>
                <c:pt idx="213">
                  <c:v>0.060429</c:v>
                </c:pt>
                <c:pt idx="214">
                  <c:v>0.05856</c:v>
                </c:pt>
                <c:pt idx="215">
                  <c:v>0.057724</c:v>
                </c:pt>
                <c:pt idx="216">
                  <c:v>0.058183</c:v>
                </c:pt>
                <c:pt idx="217">
                  <c:v>0.056211</c:v>
                </c:pt>
                <c:pt idx="218">
                  <c:v>0.055238</c:v>
                </c:pt>
                <c:pt idx="219">
                  <c:v>0.052329</c:v>
                </c:pt>
                <c:pt idx="220">
                  <c:v>0.053149</c:v>
                </c:pt>
                <c:pt idx="221">
                  <c:v>0.052999</c:v>
                </c:pt>
                <c:pt idx="222">
                  <c:v>0.054524</c:v>
                </c:pt>
                <c:pt idx="223">
                  <c:v>0.053796</c:v>
                </c:pt>
                <c:pt idx="224">
                  <c:v>0.052992</c:v>
                </c:pt>
                <c:pt idx="225">
                  <c:v>0.051488</c:v>
                </c:pt>
                <c:pt idx="226">
                  <c:v>0.050495</c:v>
                </c:pt>
                <c:pt idx="227">
                  <c:v>0.048863</c:v>
                </c:pt>
                <c:pt idx="228">
                  <c:v>0.047728</c:v>
                </c:pt>
                <c:pt idx="229">
                  <c:v>0.044536</c:v>
                </c:pt>
                <c:pt idx="230">
                  <c:v>0.042897</c:v>
                </c:pt>
                <c:pt idx="231">
                  <c:v>0.038486</c:v>
                </c:pt>
                <c:pt idx="232">
                  <c:v>0.037856</c:v>
                </c:pt>
                <c:pt idx="233">
                  <c:v>0.036654</c:v>
                </c:pt>
                <c:pt idx="234">
                  <c:v>0.038983</c:v>
                </c:pt>
                <c:pt idx="235">
                  <c:v>0.037596</c:v>
                </c:pt>
                <c:pt idx="236">
                  <c:v>0.03724</c:v>
                </c:pt>
                <c:pt idx="237">
                  <c:v>0.035971</c:v>
                </c:pt>
                <c:pt idx="238">
                  <c:v>0.037994</c:v>
                </c:pt>
                <c:pt idx="239">
                  <c:v>0.037155</c:v>
                </c:pt>
                <c:pt idx="240">
                  <c:v>0.037033</c:v>
                </c:pt>
                <c:pt idx="241">
                  <c:v>0.035186</c:v>
                </c:pt>
                <c:pt idx="242">
                  <c:v>0.033667</c:v>
                </c:pt>
                <c:pt idx="243">
                  <c:v>0.033222</c:v>
                </c:pt>
                <c:pt idx="244">
                  <c:v>0.031451</c:v>
                </c:pt>
                <c:pt idx="245">
                  <c:v>0.032336</c:v>
                </c:pt>
                <c:pt idx="246">
                  <c:v>0.030955</c:v>
                </c:pt>
                <c:pt idx="247">
                  <c:v>0.028938</c:v>
                </c:pt>
                <c:pt idx="248">
                  <c:v>0.026815</c:v>
                </c:pt>
                <c:pt idx="249">
                  <c:v>0.026535</c:v>
                </c:pt>
                <c:pt idx="250">
                  <c:v>0.028007</c:v>
                </c:pt>
                <c:pt idx="251">
                  <c:v>0.026873</c:v>
                </c:pt>
                <c:pt idx="252">
                  <c:v>0.02489</c:v>
                </c:pt>
                <c:pt idx="253">
                  <c:v>0.022776</c:v>
                </c:pt>
                <c:pt idx="254">
                  <c:v>0.023121</c:v>
                </c:pt>
                <c:pt idx="255">
                  <c:v>0.022512</c:v>
                </c:pt>
                <c:pt idx="256">
                  <c:v>0.023689</c:v>
                </c:pt>
                <c:pt idx="257">
                  <c:v>0.022847</c:v>
                </c:pt>
                <c:pt idx="258">
                  <c:v>0.022464</c:v>
                </c:pt>
                <c:pt idx="259">
                  <c:v>0.018618</c:v>
                </c:pt>
                <c:pt idx="260">
                  <c:v>0.022246</c:v>
                </c:pt>
                <c:pt idx="261">
                  <c:v>0.022133</c:v>
                </c:pt>
                <c:pt idx="262">
                  <c:v>0.023743</c:v>
                </c:pt>
                <c:pt idx="263">
                  <c:v>0.018171</c:v>
                </c:pt>
                <c:pt idx="264">
                  <c:v>0.019315</c:v>
                </c:pt>
                <c:pt idx="265">
                  <c:v>0.017592</c:v>
                </c:pt>
                <c:pt idx="266">
                  <c:v>0.017298</c:v>
                </c:pt>
                <c:pt idx="267">
                  <c:v>0.016164</c:v>
                </c:pt>
                <c:pt idx="268">
                  <c:v>0.017245</c:v>
                </c:pt>
                <c:pt idx="269">
                  <c:v>0.018212</c:v>
                </c:pt>
                <c:pt idx="270">
                  <c:v>0.01741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S6</c:f>
              <c:strCache>
                <c:ptCount val="1"/>
                <c:pt idx="0">
                  <c:v>S6</c:v>
                </c:pt>
              </c:strCache>
            </c:strRef>
          </c:tx>
          <c:spPr>
            <a:ln w="25400" cap="rnd" cmpd="sng" algn="ctr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'синхр спектры 160'!$A$4:$A$274</c:f>
              <c:numCache>
                <c:formatCode>General</c:formatCode>
                <c:ptCount val="271"/>
                <c:pt idx="0">
                  <c:v>230</c:v>
                </c:pt>
                <c:pt idx="1">
                  <c:v>231</c:v>
                </c:pt>
                <c:pt idx="2">
                  <c:v>232</c:v>
                </c:pt>
                <c:pt idx="3">
                  <c:v>233</c:v>
                </c:pt>
                <c:pt idx="4">
                  <c:v>234</c:v>
                </c:pt>
                <c:pt idx="5">
                  <c:v>235</c:v>
                </c:pt>
                <c:pt idx="6">
                  <c:v>236</c:v>
                </c:pt>
                <c:pt idx="7">
                  <c:v>237</c:v>
                </c:pt>
                <c:pt idx="8">
                  <c:v>238</c:v>
                </c:pt>
                <c:pt idx="9">
                  <c:v>239</c:v>
                </c:pt>
                <c:pt idx="10">
                  <c:v>240</c:v>
                </c:pt>
                <c:pt idx="11">
                  <c:v>241</c:v>
                </c:pt>
                <c:pt idx="12">
                  <c:v>242</c:v>
                </c:pt>
                <c:pt idx="13">
                  <c:v>243</c:v>
                </c:pt>
                <c:pt idx="14">
                  <c:v>244</c:v>
                </c:pt>
                <c:pt idx="15">
                  <c:v>245</c:v>
                </c:pt>
                <c:pt idx="16">
                  <c:v>246</c:v>
                </c:pt>
                <c:pt idx="17">
                  <c:v>247</c:v>
                </c:pt>
                <c:pt idx="18">
                  <c:v>248</c:v>
                </c:pt>
                <c:pt idx="19">
                  <c:v>249</c:v>
                </c:pt>
                <c:pt idx="20">
                  <c:v>250</c:v>
                </c:pt>
                <c:pt idx="21">
                  <c:v>251</c:v>
                </c:pt>
                <c:pt idx="22">
                  <c:v>252</c:v>
                </c:pt>
                <c:pt idx="23">
                  <c:v>253</c:v>
                </c:pt>
                <c:pt idx="24">
                  <c:v>254</c:v>
                </c:pt>
                <c:pt idx="25">
                  <c:v>255</c:v>
                </c:pt>
                <c:pt idx="26">
                  <c:v>256</c:v>
                </c:pt>
                <c:pt idx="27">
                  <c:v>257</c:v>
                </c:pt>
                <c:pt idx="28">
                  <c:v>258</c:v>
                </c:pt>
                <c:pt idx="29">
                  <c:v>259</c:v>
                </c:pt>
                <c:pt idx="30">
                  <c:v>260</c:v>
                </c:pt>
                <c:pt idx="31">
                  <c:v>261</c:v>
                </c:pt>
                <c:pt idx="32">
                  <c:v>262</c:v>
                </c:pt>
                <c:pt idx="33">
                  <c:v>263</c:v>
                </c:pt>
                <c:pt idx="34">
                  <c:v>264</c:v>
                </c:pt>
                <c:pt idx="35">
                  <c:v>265</c:v>
                </c:pt>
                <c:pt idx="36">
                  <c:v>266</c:v>
                </c:pt>
                <c:pt idx="37">
                  <c:v>267</c:v>
                </c:pt>
                <c:pt idx="38">
                  <c:v>268</c:v>
                </c:pt>
                <c:pt idx="39">
                  <c:v>269</c:v>
                </c:pt>
                <c:pt idx="40">
                  <c:v>270</c:v>
                </c:pt>
                <c:pt idx="41">
                  <c:v>271</c:v>
                </c:pt>
                <c:pt idx="42">
                  <c:v>272</c:v>
                </c:pt>
                <c:pt idx="43">
                  <c:v>273</c:v>
                </c:pt>
                <c:pt idx="44">
                  <c:v>274</c:v>
                </c:pt>
                <c:pt idx="45">
                  <c:v>275</c:v>
                </c:pt>
                <c:pt idx="46">
                  <c:v>276</c:v>
                </c:pt>
                <c:pt idx="47">
                  <c:v>277</c:v>
                </c:pt>
                <c:pt idx="48">
                  <c:v>278</c:v>
                </c:pt>
                <c:pt idx="49">
                  <c:v>279</c:v>
                </c:pt>
                <c:pt idx="50">
                  <c:v>280</c:v>
                </c:pt>
                <c:pt idx="51">
                  <c:v>281</c:v>
                </c:pt>
                <c:pt idx="52">
                  <c:v>282</c:v>
                </c:pt>
                <c:pt idx="53">
                  <c:v>283</c:v>
                </c:pt>
                <c:pt idx="54">
                  <c:v>284</c:v>
                </c:pt>
                <c:pt idx="55">
                  <c:v>285</c:v>
                </c:pt>
                <c:pt idx="56">
                  <c:v>286</c:v>
                </c:pt>
                <c:pt idx="57">
                  <c:v>287</c:v>
                </c:pt>
                <c:pt idx="58">
                  <c:v>288</c:v>
                </c:pt>
                <c:pt idx="59">
                  <c:v>289</c:v>
                </c:pt>
                <c:pt idx="60">
                  <c:v>290</c:v>
                </c:pt>
                <c:pt idx="61">
                  <c:v>291</c:v>
                </c:pt>
                <c:pt idx="62">
                  <c:v>292</c:v>
                </c:pt>
                <c:pt idx="63">
                  <c:v>293</c:v>
                </c:pt>
                <c:pt idx="64">
                  <c:v>294</c:v>
                </c:pt>
                <c:pt idx="65">
                  <c:v>295</c:v>
                </c:pt>
                <c:pt idx="66">
                  <c:v>296</c:v>
                </c:pt>
                <c:pt idx="67">
                  <c:v>297</c:v>
                </c:pt>
                <c:pt idx="68">
                  <c:v>298</c:v>
                </c:pt>
                <c:pt idx="69">
                  <c:v>299</c:v>
                </c:pt>
                <c:pt idx="70">
                  <c:v>300</c:v>
                </c:pt>
                <c:pt idx="71">
                  <c:v>301</c:v>
                </c:pt>
                <c:pt idx="72">
                  <c:v>302</c:v>
                </c:pt>
                <c:pt idx="73">
                  <c:v>303</c:v>
                </c:pt>
                <c:pt idx="74">
                  <c:v>304</c:v>
                </c:pt>
                <c:pt idx="75">
                  <c:v>305</c:v>
                </c:pt>
                <c:pt idx="76">
                  <c:v>306</c:v>
                </c:pt>
                <c:pt idx="77">
                  <c:v>307</c:v>
                </c:pt>
                <c:pt idx="78">
                  <c:v>308</c:v>
                </c:pt>
                <c:pt idx="79">
                  <c:v>309</c:v>
                </c:pt>
                <c:pt idx="80">
                  <c:v>310</c:v>
                </c:pt>
                <c:pt idx="81">
                  <c:v>311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317</c:v>
                </c:pt>
                <c:pt idx="88">
                  <c:v>318</c:v>
                </c:pt>
                <c:pt idx="89">
                  <c:v>319</c:v>
                </c:pt>
                <c:pt idx="90">
                  <c:v>320</c:v>
                </c:pt>
                <c:pt idx="91">
                  <c:v>321</c:v>
                </c:pt>
                <c:pt idx="92">
                  <c:v>322</c:v>
                </c:pt>
                <c:pt idx="93">
                  <c:v>323</c:v>
                </c:pt>
                <c:pt idx="94">
                  <c:v>324</c:v>
                </c:pt>
                <c:pt idx="95">
                  <c:v>325</c:v>
                </c:pt>
                <c:pt idx="96">
                  <c:v>326</c:v>
                </c:pt>
                <c:pt idx="97">
                  <c:v>327</c:v>
                </c:pt>
                <c:pt idx="98">
                  <c:v>328</c:v>
                </c:pt>
                <c:pt idx="99">
                  <c:v>329</c:v>
                </c:pt>
                <c:pt idx="100">
                  <c:v>330</c:v>
                </c:pt>
                <c:pt idx="101">
                  <c:v>331</c:v>
                </c:pt>
                <c:pt idx="102">
                  <c:v>332</c:v>
                </c:pt>
                <c:pt idx="103">
                  <c:v>333</c:v>
                </c:pt>
                <c:pt idx="104">
                  <c:v>334</c:v>
                </c:pt>
                <c:pt idx="105">
                  <c:v>335</c:v>
                </c:pt>
                <c:pt idx="106">
                  <c:v>336</c:v>
                </c:pt>
                <c:pt idx="107">
                  <c:v>337</c:v>
                </c:pt>
                <c:pt idx="108">
                  <c:v>338</c:v>
                </c:pt>
                <c:pt idx="109">
                  <c:v>339</c:v>
                </c:pt>
                <c:pt idx="110">
                  <c:v>340</c:v>
                </c:pt>
                <c:pt idx="111">
                  <c:v>341</c:v>
                </c:pt>
                <c:pt idx="112">
                  <c:v>342</c:v>
                </c:pt>
                <c:pt idx="113">
                  <c:v>343</c:v>
                </c:pt>
                <c:pt idx="114">
                  <c:v>344</c:v>
                </c:pt>
                <c:pt idx="115">
                  <c:v>345</c:v>
                </c:pt>
                <c:pt idx="116">
                  <c:v>346</c:v>
                </c:pt>
                <c:pt idx="117">
                  <c:v>347</c:v>
                </c:pt>
                <c:pt idx="118">
                  <c:v>348</c:v>
                </c:pt>
                <c:pt idx="119">
                  <c:v>349</c:v>
                </c:pt>
                <c:pt idx="120">
                  <c:v>350</c:v>
                </c:pt>
                <c:pt idx="121">
                  <c:v>351</c:v>
                </c:pt>
                <c:pt idx="122">
                  <c:v>352</c:v>
                </c:pt>
                <c:pt idx="123">
                  <c:v>353</c:v>
                </c:pt>
                <c:pt idx="124">
                  <c:v>354</c:v>
                </c:pt>
                <c:pt idx="125">
                  <c:v>355</c:v>
                </c:pt>
                <c:pt idx="126">
                  <c:v>356</c:v>
                </c:pt>
                <c:pt idx="127">
                  <c:v>357</c:v>
                </c:pt>
                <c:pt idx="128">
                  <c:v>358</c:v>
                </c:pt>
                <c:pt idx="129">
                  <c:v>359</c:v>
                </c:pt>
                <c:pt idx="130">
                  <c:v>360</c:v>
                </c:pt>
                <c:pt idx="131">
                  <c:v>361</c:v>
                </c:pt>
                <c:pt idx="132">
                  <c:v>362</c:v>
                </c:pt>
                <c:pt idx="133">
                  <c:v>363</c:v>
                </c:pt>
                <c:pt idx="134">
                  <c:v>364</c:v>
                </c:pt>
                <c:pt idx="135">
                  <c:v>365</c:v>
                </c:pt>
                <c:pt idx="136">
                  <c:v>366</c:v>
                </c:pt>
                <c:pt idx="137">
                  <c:v>367</c:v>
                </c:pt>
                <c:pt idx="138">
                  <c:v>368</c:v>
                </c:pt>
                <c:pt idx="139">
                  <c:v>369</c:v>
                </c:pt>
                <c:pt idx="140">
                  <c:v>370</c:v>
                </c:pt>
                <c:pt idx="141">
                  <c:v>371</c:v>
                </c:pt>
                <c:pt idx="142">
                  <c:v>372</c:v>
                </c:pt>
                <c:pt idx="143">
                  <c:v>373</c:v>
                </c:pt>
                <c:pt idx="144">
                  <c:v>374</c:v>
                </c:pt>
                <c:pt idx="145">
                  <c:v>375</c:v>
                </c:pt>
                <c:pt idx="146">
                  <c:v>376</c:v>
                </c:pt>
                <c:pt idx="147">
                  <c:v>377</c:v>
                </c:pt>
                <c:pt idx="148">
                  <c:v>378</c:v>
                </c:pt>
                <c:pt idx="149">
                  <c:v>379</c:v>
                </c:pt>
                <c:pt idx="150">
                  <c:v>380</c:v>
                </c:pt>
                <c:pt idx="151">
                  <c:v>381</c:v>
                </c:pt>
                <c:pt idx="152">
                  <c:v>382</c:v>
                </c:pt>
                <c:pt idx="153">
                  <c:v>383</c:v>
                </c:pt>
                <c:pt idx="154">
                  <c:v>384</c:v>
                </c:pt>
                <c:pt idx="155">
                  <c:v>385</c:v>
                </c:pt>
                <c:pt idx="156">
                  <c:v>386</c:v>
                </c:pt>
                <c:pt idx="157">
                  <c:v>387</c:v>
                </c:pt>
                <c:pt idx="158">
                  <c:v>388</c:v>
                </c:pt>
                <c:pt idx="159">
                  <c:v>389</c:v>
                </c:pt>
                <c:pt idx="160">
                  <c:v>390</c:v>
                </c:pt>
                <c:pt idx="161">
                  <c:v>391</c:v>
                </c:pt>
                <c:pt idx="162">
                  <c:v>392</c:v>
                </c:pt>
                <c:pt idx="163">
                  <c:v>393</c:v>
                </c:pt>
                <c:pt idx="164">
                  <c:v>394</c:v>
                </c:pt>
                <c:pt idx="165">
                  <c:v>395</c:v>
                </c:pt>
                <c:pt idx="166">
                  <c:v>396</c:v>
                </c:pt>
                <c:pt idx="167">
                  <c:v>397</c:v>
                </c:pt>
                <c:pt idx="168">
                  <c:v>398</c:v>
                </c:pt>
                <c:pt idx="169">
                  <c:v>399</c:v>
                </c:pt>
                <c:pt idx="170">
                  <c:v>400</c:v>
                </c:pt>
                <c:pt idx="171">
                  <c:v>401</c:v>
                </c:pt>
                <c:pt idx="172">
                  <c:v>402</c:v>
                </c:pt>
                <c:pt idx="173">
                  <c:v>403</c:v>
                </c:pt>
                <c:pt idx="174">
                  <c:v>404</c:v>
                </c:pt>
                <c:pt idx="175">
                  <c:v>405</c:v>
                </c:pt>
                <c:pt idx="176">
                  <c:v>406</c:v>
                </c:pt>
                <c:pt idx="177">
                  <c:v>407</c:v>
                </c:pt>
                <c:pt idx="178">
                  <c:v>408</c:v>
                </c:pt>
                <c:pt idx="179">
                  <c:v>409</c:v>
                </c:pt>
                <c:pt idx="180">
                  <c:v>410</c:v>
                </c:pt>
                <c:pt idx="181">
                  <c:v>411</c:v>
                </c:pt>
                <c:pt idx="182">
                  <c:v>412</c:v>
                </c:pt>
                <c:pt idx="183">
                  <c:v>413</c:v>
                </c:pt>
                <c:pt idx="184">
                  <c:v>414</c:v>
                </c:pt>
                <c:pt idx="185">
                  <c:v>415</c:v>
                </c:pt>
                <c:pt idx="186">
                  <c:v>416</c:v>
                </c:pt>
                <c:pt idx="187">
                  <c:v>417</c:v>
                </c:pt>
                <c:pt idx="188">
                  <c:v>418</c:v>
                </c:pt>
                <c:pt idx="189">
                  <c:v>419</c:v>
                </c:pt>
                <c:pt idx="190">
                  <c:v>420</c:v>
                </c:pt>
                <c:pt idx="191">
                  <c:v>421</c:v>
                </c:pt>
                <c:pt idx="192">
                  <c:v>422</c:v>
                </c:pt>
                <c:pt idx="193">
                  <c:v>423</c:v>
                </c:pt>
                <c:pt idx="194">
                  <c:v>424</c:v>
                </c:pt>
                <c:pt idx="195">
                  <c:v>425</c:v>
                </c:pt>
                <c:pt idx="196">
                  <c:v>426</c:v>
                </c:pt>
                <c:pt idx="197">
                  <c:v>427</c:v>
                </c:pt>
                <c:pt idx="198">
                  <c:v>428</c:v>
                </c:pt>
                <c:pt idx="199">
                  <c:v>429</c:v>
                </c:pt>
                <c:pt idx="200">
                  <c:v>430</c:v>
                </c:pt>
                <c:pt idx="201">
                  <c:v>431</c:v>
                </c:pt>
                <c:pt idx="202">
                  <c:v>432</c:v>
                </c:pt>
                <c:pt idx="203">
                  <c:v>433</c:v>
                </c:pt>
                <c:pt idx="204">
                  <c:v>434</c:v>
                </c:pt>
                <c:pt idx="205">
                  <c:v>435</c:v>
                </c:pt>
                <c:pt idx="206">
                  <c:v>436</c:v>
                </c:pt>
                <c:pt idx="207">
                  <c:v>437</c:v>
                </c:pt>
                <c:pt idx="208">
                  <c:v>438</c:v>
                </c:pt>
                <c:pt idx="209">
                  <c:v>439</c:v>
                </c:pt>
                <c:pt idx="210">
                  <c:v>440</c:v>
                </c:pt>
                <c:pt idx="211">
                  <c:v>441</c:v>
                </c:pt>
                <c:pt idx="212">
                  <c:v>442</c:v>
                </c:pt>
                <c:pt idx="213">
                  <c:v>443</c:v>
                </c:pt>
                <c:pt idx="214">
                  <c:v>444</c:v>
                </c:pt>
                <c:pt idx="215">
                  <c:v>445</c:v>
                </c:pt>
                <c:pt idx="216">
                  <c:v>446</c:v>
                </c:pt>
                <c:pt idx="217">
                  <c:v>447</c:v>
                </c:pt>
                <c:pt idx="218">
                  <c:v>448</c:v>
                </c:pt>
                <c:pt idx="219">
                  <c:v>449</c:v>
                </c:pt>
                <c:pt idx="220">
                  <c:v>450</c:v>
                </c:pt>
                <c:pt idx="221">
                  <c:v>451</c:v>
                </c:pt>
                <c:pt idx="222">
                  <c:v>452</c:v>
                </c:pt>
                <c:pt idx="223">
                  <c:v>453</c:v>
                </c:pt>
                <c:pt idx="224">
                  <c:v>454</c:v>
                </c:pt>
                <c:pt idx="225">
                  <c:v>455</c:v>
                </c:pt>
                <c:pt idx="226">
                  <c:v>456</c:v>
                </c:pt>
                <c:pt idx="227">
                  <c:v>457</c:v>
                </c:pt>
                <c:pt idx="228">
                  <c:v>458</c:v>
                </c:pt>
                <c:pt idx="229">
                  <c:v>459</c:v>
                </c:pt>
                <c:pt idx="230">
                  <c:v>460</c:v>
                </c:pt>
                <c:pt idx="231">
                  <c:v>461</c:v>
                </c:pt>
                <c:pt idx="232">
                  <c:v>462</c:v>
                </c:pt>
                <c:pt idx="233">
                  <c:v>463</c:v>
                </c:pt>
                <c:pt idx="234">
                  <c:v>464</c:v>
                </c:pt>
                <c:pt idx="235">
                  <c:v>465</c:v>
                </c:pt>
                <c:pt idx="236">
                  <c:v>466</c:v>
                </c:pt>
                <c:pt idx="237">
                  <c:v>467</c:v>
                </c:pt>
                <c:pt idx="238">
                  <c:v>468</c:v>
                </c:pt>
                <c:pt idx="239">
                  <c:v>469</c:v>
                </c:pt>
                <c:pt idx="240">
                  <c:v>470</c:v>
                </c:pt>
                <c:pt idx="241">
                  <c:v>471</c:v>
                </c:pt>
                <c:pt idx="242">
                  <c:v>472</c:v>
                </c:pt>
                <c:pt idx="243">
                  <c:v>473</c:v>
                </c:pt>
                <c:pt idx="244">
                  <c:v>474</c:v>
                </c:pt>
                <c:pt idx="245">
                  <c:v>475</c:v>
                </c:pt>
                <c:pt idx="246">
                  <c:v>476</c:v>
                </c:pt>
                <c:pt idx="247">
                  <c:v>477</c:v>
                </c:pt>
                <c:pt idx="248">
                  <c:v>478</c:v>
                </c:pt>
                <c:pt idx="249">
                  <c:v>479</c:v>
                </c:pt>
                <c:pt idx="250">
                  <c:v>480</c:v>
                </c:pt>
                <c:pt idx="251">
                  <c:v>481</c:v>
                </c:pt>
                <c:pt idx="252">
                  <c:v>482</c:v>
                </c:pt>
                <c:pt idx="253">
                  <c:v>483</c:v>
                </c:pt>
                <c:pt idx="254">
                  <c:v>484</c:v>
                </c:pt>
                <c:pt idx="255">
                  <c:v>485</c:v>
                </c:pt>
                <c:pt idx="256">
                  <c:v>486</c:v>
                </c:pt>
                <c:pt idx="257">
                  <c:v>487</c:v>
                </c:pt>
                <c:pt idx="258">
                  <c:v>488</c:v>
                </c:pt>
                <c:pt idx="259">
                  <c:v>489</c:v>
                </c:pt>
                <c:pt idx="260">
                  <c:v>490</c:v>
                </c:pt>
                <c:pt idx="261">
                  <c:v>491</c:v>
                </c:pt>
                <c:pt idx="262">
                  <c:v>492</c:v>
                </c:pt>
                <c:pt idx="263">
                  <c:v>493</c:v>
                </c:pt>
                <c:pt idx="264">
                  <c:v>494</c:v>
                </c:pt>
                <c:pt idx="265">
                  <c:v>495</c:v>
                </c:pt>
                <c:pt idx="266">
                  <c:v>496</c:v>
                </c:pt>
                <c:pt idx="267">
                  <c:v>497</c:v>
                </c:pt>
                <c:pt idx="268">
                  <c:v>498</c:v>
                </c:pt>
                <c:pt idx="269">
                  <c:v>499</c:v>
                </c:pt>
                <c:pt idx="270">
                  <c:v>500</c:v>
                </c:pt>
              </c:numCache>
            </c:numRef>
          </c:xVal>
          <c:yVal>
            <c:numRef>
              <c:f>'синхр спектры 160'!$CB$4:$CB$274</c:f>
              <c:numCache>
                <c:formatCode>General</c:formatCode>
                <c:ptCount val="271"/>
                <c:pt idx="10">
                  <c:v>2.48174</c:v>
                </c:pt>
                <c:pt idx="11">
                  <c:v>2.6149</c:v>
                </c:pt>
                <c:pt idx="12">
                  <c:v>2.41017</c:v>
                </c:pt>
                <c:pt idx="13">
                  <c:v>2.34463</c:v>
                </c:pt>
                <c:pt idx="14">
                  <c:v>2.3166</c:v>
                </c:pt>
                <c:pt idx="15">
                  <c:v>2.35589</c:v>
                </c:pt>
                <c:pt idx="16">
                  <c:v>2.35482</c:v>
                </c:pt>
                <c:pt idx="17">
                  <c:v>2.34175</c:v>
                </c:pt>
                <c:pt idx="18">
                  <c:v>2.28491</c:v>
                </c:pt>
                <c:pt idx="19">
                  <c:v>2.26253</c:v>
                </c:pt>
                <c:pt idx="20">
                  <c:v>2.28215</c:v>
                </c:pt>
                <c:pt idx="21">
                  <c:v>2.3056</c:v>
                </c:pt>
                <c:pt idx="22">
                  <c:v>2.31034</c:v>
                </c:pt>
                <c:pt idx="23">
                  <c:v>2.29957</c:v>
                </c:pt>
                <c:pt idx="24">
                  <c:v>2.27281</c:v>
                </c:pt>
                <c:pt idx="25">
                  <c:v>2.24704</c:v>
                </c:pt>
                <c:pt idx="26">
                  <c:v>2.20681</c:v>
                </c:pt>
                <c:pt idx="27">
                  <c:v>2.20249</c:v>
                </c:pt>
                <c:pt idx="28">
                  <c:v>2.18516</c:v>
                </c:pt>
                <c:pt idx="29">
                  <c:v>2.20181</c:v>
                </c:pt>
                <c:pt idx="30">
                  <c:v>2.1711</c:v>
                </c:pt>
                <c:pt idx="31">
                  <c:v>2.16794</c:v>
                </c:pt>
                <c:pt idx="32">
                  <c:v>2.11801</c:v>
                </c:pt>
                <c:pt idx="33">
                  <c:v>2.09133</c:v>
                </c:pt>
                <c:pt idx="34">
                  <c:v>2.07005</c:v>
                </c:pt>
                <c:pt idx="35">
                  <c:v>2.05095</c:v>
                </c:pt>
                <c:pt idx="36">
                  <c:v>2.03662</c:v>
                </c:pt>
                <c:pt idx="37">
                  <c:v>1.98571</c:v>
                </c:pt>
                <c:pt idx="38">
                  <c:v>1.95416</c:v>
                </c:pt>
                <c:pt idx="39">
                  <c:v>1.94411</c:v>
                </c:pt>
                <c:pt idx="40">
                  <c:v>1.94556</c:v>
                </c:pt>
                <c:pt idx="41">
                  <c:v>1.93077</c:v>
                </c:pt>
                <c:pt idx="42">
                  <c:v>1.91422</c:v>
                </c:pt>
                <c:pt idx="43">
                  <c:v>1.88331</c:v>
                </c:pt>
                <c:pt idx="44">
                  <c:v>1.86394</c:v>
                </c:pt>
                <c:pt idx="45">
                  <c:v>1.8207</c:v>
                </c:pt>
                <c:pt idx="46">
                  <c:v>1.77697</c:v>
                </c:pt>
                <c:pt idx="47">
                  <c:v>1.72889</c:v>
                </c:pt>
                <c:pt idx="48">
                  <c:v>1.68398</c:v>
                </c:pt>
                <c:pt idx="49">
                  <c:v>1.6484</c:v>
                </c:pt>
                <c:pt idx="50">
                  <c:v>1.61098</c:v>
                </c:pt>
                <c:pt idx="51">
                  <c:v>1.58131</c:v>
                </c:pt>
                <c:pt idx="52">
                  <c:v>1.55518</c:v>
                </c:pt>
                <c:pt idx="53">
                  <c:v>1.51846</c:v>
                </c:pt>
                <c:pt idx="54">
                  <c:v>1.49013</c:v>
                </c:pt>
                <c:pt idx="55">
                  <c:v>1.46579</c:v>
                </c:pt>
                <c:pt idx="56">
                  <c:v>1.45079</c:v>
                </c:pt>
                <c:pt idx="57">
                  <c:v>1.43092</c:v>
                </c:pt>
                <c:pt idx="58">
                  <c:v>1.40375</c:v>
                </c:pt>
                <c:pt idx="59">
                  <c:v>1.38658</c:v>
                </c:pt>
                <c:pt idx="60">
                  <c:v>1.37062</c:v>
                </c:pt>
                <c:pt idx="61">
                  <c:v>1.36032</c:v>
                </c:pt>
                <c:pt idx="62">
                  <c:v>1.35129</c:v>
                </c:pt>
                <c:pt idx="63">
                  <c:v>1.33375</c:v>
                </c:pt>
                <c:pt idx="64">
                  <c:v>1.33285</c:v>
                </c:pt>
                <c:pt idx="65">
                  <c:v>1.32538</c:v>
                </c:pt>
                <c:pt idx="66">
                  <c:v>1.3222</c:v>
                </c:pt>
                <c:pt idx="67">
                  <c:v>1.30772</c:v>
                </c:pt>
                <c:pt idx="68">
                  <c:v>1.29257</c:v>
                </c:pt>
                <c:pt idx="69">
                  <c:v>1.29062</c:v>
                </c:pt>
                <c:pt idx="70">
                  <c:v>1.28193</c:v>
                </c:pt>
                <c:pt idx="71">
                  <c:v>1.28773</c:v>
                </c:pt>
                <c:pt idx="72">
                  <c:v>1.28591</c:v>
                </c:pt>
                <c:pt idx="73">
                  <c:v>1.29324</c:v>
                </c:pt>
                <c:pt idx="74">
                  <c:v>1.29257</c:v>
                </c:pt>
                <c:pt idx="75">
                  <c:v>1.30079</c:v>
                </c:pt>
                <c:pt idx="76">
                  <c:v>1.30118</c:v>
                </c:pt>
                <c:pt idx="77">
                  <c:v>1.30612</c:v>
                </c:pt>
                <c:pt idx="78">
                  <c:v>1.30186</c:v>
                </c:pt>
                <c:pt idx="79">
                  <c:v>1.29956</c:v>
                </c:pt>
                <c:pt idx="80">
                  <c:v>1.28767</c:v>
                </c:pt>
                <c:pt idx="81">
                  <c:v>1.27801</c:v>
                </c:pt>
                <c:pt idx="82">
                  <c:v>1.27402</c:v>
                </c:pt>
                <c:pt idx="83">
                  <c:v>1.27195</c:v>
                </c:pt>
                <c:pt idx="84">
                  <c:v>1.27079</c:v>
                </c:pt>
                <c:pt idx="85">
                  <c:v>1.2669</c:v>
                </c:pt>
                <c:pt idx="86">
                  <c:v>1.26306</c:v>
                </c:pt>
                <c:pt idx="87">
                  <c:v>1.25472</c:v>
                </c:pt>
                <c:pt idx="88">
                  <c:v>1.24797</c:v>
                </c:pt>
                <c:pt idx="89">
                  <c:v>1.23961</c:v>
                </c:pt>
                <c:pt idx="90">
                  <c:v>1.22987</c:v>
                </c:pt>
                <c:pt idx="91">
                  <c:v>1.21892</c:v>
                </c:pt>
                <c:pt idx="92">
                  <c:v>1.21006</c:v>
                </c:pt>
                <c:pt idx="93">
                  <c:v>1.20894</c:v>
                </c:pt>
                <c:pt idx="94">
                  <c:v>1.20719</c:v>
                </c:pt>
                <c:pt idx="95">
                  <c:v>1.20359</c:v>
                </c:pt>
                <c:pt idx="96">
                  <c:v>1.19373</c:v>
                </c:pt>
                <c:pt idx="97">
                  <c:v>1.17843</c:v>
                </c:pt>
                <c:pt idx="98">
                  <c:v>1.16129</c:v>
                </c:pt>
                <c:pt idx="99">
                  <c:v>1.14649</c:v>
                </c:pt>
                <c:pt idx="100">
                  <c:v>1.13335</c:v>
                </c:pt>
                <c:pt idx="101">
                  <c:v>1.1185</c:v>
                </c:pt>
                <c:pt idx="102">
                  <c:v>1.10138</c:v>
                </c:pt>
                <c:pt idx="103">
                  <c:v>1.08454</c:v>
                </c:pt>
                <c:pt idx="104">
                  <c:v>1.07571</c:v>
                </c:pt>
                <c:pt idx="105">
                  <c:v>1.06944</c:v>
                </c:pt>
                <c:pt idx="106">
                  <c:v>1.06262</c:v>
                </c:pt>
                <c:pt idx="107">
                  <c:v>1.05384</c:v>
                </c:pt>
                <c:pt idx="108">
                  <c:v>1.04227</c:v>
                </c:pt>
                <c:pt idx="109">
                  <c:v>1.02697</c:v>
                </c:pt>
                <c:pt idx="110">
                  <c:v>1.00446</c:v>
                </c:pt>
                <c:pt idx="111">
                  <c:v>0.98475</c:v>
                </c:pt>
                <c:pt idx="112">
                  <c:v>0.96862</c:v>
                </c:pt>
                <c:pt idx="113">
                  <c:v>0.95181</c:v>
                </c:pt>
                <c:pt idx="114">
                  <c:v>0.92887</c:v>
                </c:pt>
                <c:pt idx="115">
                  <c:v>0.90784</c:v>
                </c:pt>
                <c:pt idx="116">
                  <c:v>0.88238</c:v>
                </c:pt>
                <c:pt idx="117">
                  <c:v>0.86021</c:v>
                </c:pt>
                <c:pt idx="118">
                  <c:v>0.83141</c:v>
                </c:pt>
                <c:pt idx="119">
                  <c:v>0.80753</c:v>
                </c:pt>
                <c:pt idx="120">
                  <c:v>0.7787</c:v>
                </c:pt>
                <c:pt idx="121">
                  <c:v>0.751</c:v>
                </c:pt>
                <c:pt idx="122">
                  <c:v>0.72504</c:v>
                </c:pt>
                <c:pt idx="123">
                  <c:v>0.69709</c:v>
                </c:pt>
                <c:pt idx="124">
                  <c:v>0.67224</c:v>
                </c:pt>
                <c:pt idx="125">
                  <c:v>0.64499</c:v>
                </c:pt>
                <c:pt idx="126">
                  <c:v>0.6274</c:v>
                </c:pt>
                <c:pt idx="127">
                  <c:v>0.60992</c:v>
                </c:pt>
                <c:pt idx="128">
                  <c:v>0.59289</c:v>
                </c:pt>
                <c:pt idx="129">
                  <c:v>0.57624</c:v>
                </c:pt>
                <c:pt idx="130">
                  <c:v>0.56058</c:v>
                </c:pt>
                <c:pt idx="131">
                  <c:v>0.54819</c:v>
                </c:pt>
                <c:pt idx="132">
                  <c:v>0.53407</c:v>
                </c:pt>
                <c:pt idx="133">
                  <c:v>0.51878</c:v>
                </c:pt>
                <c:pt idx="134">
                  <c:v>0.51055</c:v>
                </c:pt>
                <c:pt idx="135">
                  <c:v>0.50012</c:v>
                </c:pt>
                <c:pt idx="136">
                  <c:v>0.49421</c:v>
                </c:pt>
                <c:pt idx="137">
                  <c:v>0.48312</c:v>
                </c:pt>
                <c:pt idx="138">
                  <c:v>0.47233</c:v>
                </c:pt>
                <c:pt idx="139">
                  <c:v>0.46042</c:v>
                </c:pt>
                <c:pt idx="140">
                  <c:v>0.45087</c:v>
                </c:pt>
                <c:pt idx="141">
                  <c:v>0.44472</c:v>
                </c:pt>
                <c:pt idx="142">
                  <c:v>0.43883</c:v>
                </c:pt>
                <c:pt idx="143">
                  <c:v>0.42844</c:v>
                </c:pt>
                <c:pt idx="144">
                  <c:v>0.4184</c:v>
                </c:pt>
                <c:pt idx="145">
                  <c:v>0.40605</c:v>
                </c:pt>
                <c:pt idx="146">
                  <c:v>0.39782</c:v>
                </c:pt>
                <c:pt idx="147">
                  <c:v>0.38742</c:v>
                </c:pt>
                <c:pt idx="148">
                  <c:v>0.37639</c:v>
                </c:pt>
                <c:pt idx="149">
                  <c:v>0.36651</c:v>
                </c:pt>
                <c:pt idx="150">
                  <c:v>0.35776</c:v>
                </c:pt>
                <c:pt idx="151">
                  <c:v>0.35014</c:v>
                </c:pt>
                <c:pt idx="152">
                  <c:v>0.34061</c:v>
                </c:pt>
                <c:pt idx="153">
                  <c:v>0.33302</c:v>
                </c:pt>
                <c:pt idx="154">
                  <c:v>0.32638</c:v>
                </c:pt>
                <c:pt idx="155">
                  <c:v>0.32075</c:v>
                </c:pt>
                <c:pt idx="156">
                  <c:v>0.31607</c:v>
                </c:pt>
                <c:pt idx="157">
                  <c:v>0.3118</c:v>
                </c:pt>
                <c:pt idx="158">
                  <c:v>0.31019</c:v>
                </c:pt>
                <c:pt idx="159">
                  <c:v>0.30422</c:v>
                </c:pt>
                <c:pt idx="160">
                  <c:v>0.30061</c:v>
                </c:pt>
                <c:pt idx="161">
                  <c:v>0.29368</c:v>
                </c:pt>
                <c:pt idx="162">
                  <c:v>0.28946</c:v>
                </c:pt>
                <c:pt idx="163">
                  <c:v>0.28346</c:v>
                </c:pt>
                <c:pt idx="164">
                  <c:v>0.2787</c:v>
                </c:pt>
                <c:pt idx="165">
                  <c:v>0.27279</c:v>
                </c:pt>
                <c:pt idx="166">
                  <c:v>0.26421</c:v>
                </c:pt>
                <c:pt idx="167">
                  <c:v>0.25532</c:v>
                </c:pt>
                <c:pt idx="168">
                  <c:v>0.24781</c:v>
                </c:pt>
                <c:pt idx="169">
                  <c:v>0.24215</c:v>
                </c:pt>
                <c:pt idx="170">
                  <c:v>0.23604</c:v>
                </c:pt>
                <c:pt idx="171">
                  <c:v>0.22773</c:v>
                </c:pt>
                <c:pt idx="172">
                  <c:v>0.22056</c:v>
                </c:pt>
                <c:pt idx="173">
                  <c:v>0.21563</c:v>
                </c:pt>
                <c:pt idx="174">
                  <c:v>0.2105</c:v>
                </c:pt>
                <c:pt idx="175">
                  <c:v>0.20572</c:v>
                </c:pt>
                <c:pt idx="176">
                  <c:v>0.19853</c:v>
                </c:pt>
                <c:pt idx="177">
                  <c:v>0.19355</c:v>
                </c:pt>
                <c:pt idx="178">
                  <c:v>0.1871</c:v>
                </c:pt>
                <c:pt idx="179">
                  <c:v>0.18199</c:v>
                </c:pt>
                <c:pt idx="180">
                  <c:v>0.17463</c:v>
                </c:pt>
                <c:pt idx="181">
                  <c:v>0.16882</c:v>
                </c:pt>
                <c:pt idx="182">
                  <c:v>0.16293</c:v>
                </c:pt>
                <c:pt idx="183">
                  <c:v>0.15962</c:v>
                </c:pt>
                <c:pt idx="184">
                  <c:v>0.15441</c:v>
                </c:pt>
                <c:pt idx="185">
                  <c:v>0.15101</c:v>
                </c:pt>
                <c:pt idx="186">
                  <c:v>0.14657</c:v>
                </c:pt>
                <c:pt idx="187">
                  <c:v>0.14515</c:v>
                </c:pt>
                <c:pt idx="188">
                  <c:v>0.14186</c:v>
                </c:pt>
                <c:pt idx="189">
                  <c:v>0.14007</c:v>
                </c:pt>
                <c:pt idx="190">
                  <c:v>0.13742</c:v>
                </c:pt>
                <c:pt idx="191">
                  <c:v>0.1352</c:v>
                </c:pt>
                <c:pt idx="192">
                  <c:v>0.13267</c:v>
                </c:pt>
                <c:pt idx="193">
                  <c:v>0.12911</c:v>
                </c:pt>
                <c:pt idx="194">
                  <c:v>0.1266</c:v>
                </c:pt>
                <c:pt idx="195">
                  <c:v>0.12297</c:v>
                </c:pt>
                <c:pt idx="196">
                  <c:v>0.12042</c:v>
                </c:pt>
                <c:pt idx="197">
                  <c:v>0.11819</c:v>
                </c:pt>
                <c:pt idx="198">
                  <c:v>0.11636</c:v>
                </c:pt>
                <c:pt idx="199">
                  <c:v>0.11508</c:v>
                </c:pt>
                <c:pt idx="200">
                  <c:v>0.11302</c:v>
                </c:pt>
                <c:pt idx="201">
                  <c:v>0.11153</c:v>
                </c:pt>
                <c:pt idx="202">
                  <c:v>0.10891</c:v>
                </c:pt>
                <c:pt idx="203">
                  <c:v>0.10529</c:v>
                </c:pt>
                <c:pt idx="204">
                  <c:v>0.10248</c:v>
                </c:pt>
                <c:pt idx="205">
                  <c:v>0.10028</c:v>
                </c:pt>
                <c:pt idx="206">
                  <c:v>0.09888</c:v>
                </c:pt>
                <c:pt idx="207">
                  <c:v>0.09721</c:v>
                </c:pt>
                <c:pt idx="208">
                  <c:v>0.09491</c:v>
                </c:pt>
                <c:pt idx="209">
                  <c:v>0.0938</c:v>
                </c:pt>
                <c:pt idx="210">
                  <c:v>0.09159</c:v>
                </c:pt>
                <c:pt idx="211">
                  <c:v>0.09045</c:v>
                </c:pt>
                <c:pt idx="212">
                  <c:v>0.08897</c:v>
                </c:pt>
                <c:pt idx="213">
                  <c:v>0.08885</c:v>
                </c:pt>
                <c:pt idx="214">
                  <c:v>0.08891</c:v>
                </c:pt>
                <c:pt idx="215">
                  <c:v>0.08668</c:v>
                </c:pt>
                <c:pt idx="216">
                  <c:v>0.08282</c:v>
                </c:pt>
                <c:pt idx="217">
                  <c:v>0.07968</c:v>
                </c:pt>
                <c:pt idx="218">
                  <c:v>0.07731</c:v>
                </c:pt>
                <c:pt idx="219">
                  <c:v>0.07663</c:v>
                </c:pt>
                <c:pt idx="220">
                  <c:v>0.07353</c:v>
                </c:pt>
                <c:pt idx="221">
                  <c:v>0.0719</c:v>
                </c:pt>
                <c:pt idx="222">
                  <c:v>0.0701</c:v>
                </c:pt>
                <c:pt idx="223">
                  <c:v>0.06774</c:v>
                </c:pt>
                <c:pt idx="224">
                  <c:v>0.06587</c:v>
                </c:pt>
                <c:pt idx="225">
                  <c:v>0.06278</c:v>
                </c:pt>
                <c:pt idx="226">
                  <c:v>0.06319</c:v>
                </c:pt>
                <c:pt idx="227">
                  <c:v>0.06223</c:v>
                </c:pt>
                <c:pt idx="228">
                  <c:v>0.06262</c:v>
                </c:pt>
                <c:pt idx="229">
                  <c:v>0.06029</c:v>
                </c:pt>
                <c:pt idx="230">
                  <c:v>0.05933</c:v>
                </c:pt>
                <c:pt idx="231">
                  <c:v>0.05681</c:v>
                </c:pt>
                <c:pt idx="232">
                  <c:v>0.05635</c:v>
                </c:pt>
                <c:pt idx="233">
                  <c:v>0.05384</c:v>
                </c:pt>
                <c:pt idx="234">
                  <c:v>0.05298</c:v>
                </c:pt>
                <c:pt idx="235">
                  <c:v>0.05044</c:v>
                </c:pt>
                <c:pt idx="236">
                  <c:v>0.04899</c:v>
                </c:pt>
                <c:pt idx="237">
                  <c:v>0.04828</c:v>
                </c:pt>
                <c:pt idx="238">
                  <c:v>0.0474</c:v>
                </c:pt>
                <c:pt idx="239">
                  <c:v>0.04704</c:v>
                </c:pt>
                <c:pt idx="240">
                  <c:v>0.04526</c:v>
                </c:pt>
                <c:pt idx="241">
                  <c:v>0.04488</c:v>
                </c:pt>
                <c:pt idx="242">
                  <c:v>0.04313</c:v>
                </c:pt>
                <c:pt idx="243">
                  <c:v>0.04252</c:v>
                </c:pt>
                <c:pt idx="244">
                  <c:v>0.04219</c:v>
                </c:pt>
                <c:pt idx="245">
                  <c:v>0.04272</c:v>
                </c:pt>
                <c:pt idx="246">
                  <c:v>0.04192</c:v>
                </c:pt>
                <c:pt idx="247">
                  <c:v>0.04001</c:v>
                </c:pt>
                <c:pt idx="248">
                  <c:v>0.03737</c:v>
                </c:pt>
                <c:pt idx="249">
                  <c:v>0.03547</c:v>
                </c:pt>
                <c:pt idx="250">
                  <c:v>0.03441</c:v>
                </c:pt>
                <c:pt idx="251">
                  <c:v>0.03349</c:v>
                </c:pt>
                <c:pt idx="252">
                  <c:v>0.03351</c:v>
                </c:pt>
                <c:pt idx="253">
                  <c:v>0.03425</c:v>
                </c:pt>
                <c:pt idx="254">
                  <c:v>0.03438</c:v>
                </c:pt>
                <c:pt idx="255">
                  <c:v>0.03374</c:v>
                </c:pt>
                <c:pt idx="256">
                  <c:v>0.03075</c:v>
                </c:pt>
                <c:pt idx="257">
                  <c:v>0.03038</c:v>
                </c:pt>
                <c:pt idx="258">
                  <c:v>0.0292</c:v>
                </c:pt>
                <c:pt idx="259">
                  <c:v>0.02922</c:v>
                </c:pt>
                <c:pt idx="260">
                  <c:v>0.02685</c:v>
                </c:pt>
                <c:pt idx="261">
                  <c:v>0.02598</c:v>
                </c:pt>
                <c:pt idx="262">
                  <c:v>0.02465</c:v>
                </c:pt>
                <c:pt idx="263">
                  <c:v>0.02645</c:v>
                </c:pt>
                <c:pt idx="264">
                  <c:v>0.0267</c:v>
                </c:pt>
                <c:pt idx="265">
                  <c:v>0.02773</c:v>
                </c:pt>
                <c:pt idx="266">
                  <c:v>0.02488</c:v>
                </c:pt>
                <c:pt idx="267">
                  <c:v>0.02393</c:v>
                </c:pt>
                <c:pt idx="268">
                  <c:v>0.02235</c:v>
                </c:pt>
                <c:pt idx="269">
                  <c:v>0.02255</c:v>
                </c:pt>
                <c:pt idx="270">
                  <c:v>0.02165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237952"/>
        <c:axId val="1"/>
      </c:scatterChart>
      <c:valAx>
        <c:axId val="226237952"/>
        <c:scaling>
          <c:orientation val="minMax"/>
          <c:max val="440"/>
          <c:min val="24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ru-RU"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>
                    <a:solidFill>
                      <a:sysClr val="windowText" lastClr="000000"/>
                    </a:solidFill>
                  </a:rPr>
                  <a:t>Wavelength, nm</a:t>
                </a:r>
                <a:endParaRPr lang="ru-RU" sz="1800" b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 w="25400"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rgbClr val="333333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1"/>
        <c:crosses val="autoZero"/>
        <c:crossBetween val="midCat"/>
        <c:majorUnit val="20"/>
      </c:valAx>
      <c:valAx>
        <c:axId val="1"/>
        <c:scaling>
          <c:orientation val="minMax"/>
          <c:max val="3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u-RU"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>
                    <a:solidFill>
                      <a:sysClr val="windowText" lastClr="000000"/>
                    </a:solidFill>
                  </a:rPr>
                  <a:t>Intensity, rel.un.</a:t>
                </a:r>
                <a:endParaRPr lang="ru-RU" sz="1800" b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 w="25400"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26237952"/>
        <c:crosses val="autoZero"/>
        <c:crossBetween val="midCat"/>
        <c:majorUnit val="1"/>
      </c:valAx>
      <c:spPr>
        <a:solidFill>
          <a:schemeClr val="bg1"/>
        </a:solidFill>
        <a:ln>
          <a:solidFill>
            <a:schemeClr val="tx1">
              <a:lumMod val="25000"/>
              <a:lumOff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559893604269461"/>
          <c:y val="0.339089227770579"/>
          <c:w val="0.343292326151631"/>
          <c:h val="0.234919432539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/>
      </a:solidFill>
      <a:prstDash val="solid"/>
      <a:miter lim="800000"/>
    </a:ln>
    <a:effectLst/>
  </c:spPr>
  <c:txPr>
    <a:bodyPr/>
    <a:lstStyle/>
    <a:p>
      <a:pPr>
        <a:defRPr lang="ru-RU"/>
      </a:pPr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Fluorescence synchronous scans,  S2+Cip </a:t>
            </a:r>
            <a:endParaRPr lang="ru-RU" sz="18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98526390683973"/>
          <c:y val="0.0378575146461123"/>
        </c:manualLayout>
      </c:layout>
      <c:overlay val="0"/>
      <c:spPr>
        <a:noFill/>
        <a:ln w="2540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880609582579596"/>
          <c:y val="0.129901547116737"/>
          <c:w val="0.887777751930875"/>
          <c:h val="0.700187603131887"/>
        </c:manualLayout>
      </c:layout>
      <c:scatterChart>
        <c:scatterStyle val="lineMarker"/>
        <c:varyColors val="0"/>
        <c:ser>
          <c:idx val="0"/>
          <c:order val="0"/>
          <c:tx>
            <c:strRef>
              <c:f>0</c:f>
              <c:strCache>
                <c:ptCount val="1"/>
                <c:pt idx="0">
                  <c:v>0</c:v>
                </c:pt>
              </c:strCache>
            </c:strRef>
          </c:tx>
          <c:spPr>
            <a:ln w="25400" cap="rnd" cmpd="sng" algn="ctr">
              <a:solidFill>
                <a:schemeClr val="accent2">
                  <a:tint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'синхр спектры 160'!$A$4:$A$274</c:f>
              <c:numCache>
                <c:formatCode>General</c:formatCode>
                <c:ptCount val="271"/>
                <c:pt idx="0">
                  <c:v>230</c:v>
                </c:pt>
                <c:pt idx="1">
                  <c:v>231</c:v>
                </c:pt>
                <c:pt idx="2">
                  <c:v>232</c:v>
                </c:pt>
                <c:pt idx="3">
                  <c:v>233</c:v>
                </c:pt>
                <c:pt idx="4">
                  <c:v>234</c:v>
                </c:pt>
                <c:pt idx="5">
                  <c:v>235</c:v>
                </c:pt>
                <c:pt idx="6">
                  <c:v>236</c:v>
                </c:pt>
                <c:pt idx="7">
                  <c:v>237</c:v>
                </c:pt>
                <c:pt idx="8">
                  <c:v>238</c:v>
                </c:pt>
                <c:pt idx="9">
                  <c:v>239</c:v>
                </c:pt>
                <c:pt idx="10">
                  <c:v>240</c:v>
                </c:pt>
                <c:pt idx="11">
                  <c:v>241</c:v>
                </c:pt>
                <c:pt idx="12">
                  <c:v>242</c:v>
                </c:pt>
                <c:pt idx="13">
                  <c:v>243</c:v>
                </c:pt>
                <c:pt idx="14">
                  <c:v>244</c:v>
                </c:pt>
                <c:pt idx="15">
                  <c:v>245</c:v>
                </c:pt>
                <c:pt idx="16">
                  <c:v>246</c:v>
                </c:pt>
                <c:pt idx="17">
                  <c:v>247</c:v>
                </c:pt>
                <c:pt idx="18">
                  <c:v>248</c:v>
                </c:pt>
                <c:pt idx="19">
                  <c:v>249</c:v>
                </c:pt>
                <c:pt idx="20">
                  <c:v>250</c:v>
                </c:pt>
                <c:pt idx="21">
                  <c:v>251</c:v>
                </c:pt>
                <c:pt idx="22">
                  <c:v>252</c:v>
                </c:pt>
                <c:pt idx="23">
                  <c:v>253</c:v>
                </c:pt>
                <c:pt idx="24">
                  <c:v>254</c:v>
                </c:pt>
                <c:pt idx="25">
                  <c:v>255</c:v>
                </c:pt>
                <c:pt idx="26">
                  <c:v>256</c:v>
                </c:pt>
                <c:pt idx="27">
                  <c:v>257</c:v>
                </c:pt>
                <c:pt idx="28">
                  <c:v>258</c:v>
                </c:pt>
                <c:pt idx="29">
                  <c:v>259</c:v>
                </c:pt>
                <c:pt idx="30">
                  <c:v>260</c:v>
                </c:pt>
                <c:pt idx="31">
                  <c:v>261</c:v>
                </c:pt>
                <c:pt idx="32">
                  <c:v>262</c:v>
                </c:pt>
                <c:pt idx="33">
                  <c:v>263</c:v>
                </c:pt>
                <c:pt idx="34">
                  <c:v>264</c:v>
                </c:pt>
                <c:pt idx="35">
                  <c:v>265</c:v>
                </c:pt>
                <c:pt idx="36">
                  <c:v>266</c:v>
                </c:pt>
                <c:pt idx="37">
                  <c:v>267</c:v>
                </c:pt>
                <c:pt idx="38">
                  <c:v>268</c:v>
                </c:pt>
                <c:pt idx="39">
                  <c:v>269</c:v>
                </c:pt>
                <c:pt idx="40">
                  <c:v>270</c:v>
                </c:pt>
                <c:pt idx="41">
                  <c:v>271</c:v>
                </c:pt>
                <c:pt idx="42">
                  <c:v>272</c:v>
                </c:pt>
                <c:pt idx="43">
                  <c:v>273</c:v>
                </c:pt>
                <c:pt idx="44">
                  <c:v>274</c:v>
                </c:pt>
                <c:pt idx="45">
                  <c:v>275</c:v>
                </c:pt>
                <c:pt idx="46">
                  <c:v>276</c:v>
                </c:pt>
                <c:pt idx="47">
                  <c:v>277</c:v>
                </c:pt>
                <c:pt idx="48">
                  <c:v>278</c:v>
                </c:pt>
                <c:pt idx="49">
                  <c:v>279</c:v>
                </c:pt>
                <c:pt idx="50">
                  <c:v>280</c:v>
                </c:pt>
                <c:pt idx="51">
                  <c:v>281</c:v>
                </c:pt>
                <c:pt idx="52">
                  <c:v>282</c:v>
                </c:pt>
                <c:pt idx="53">
                  <c:v>283</c:v>
                </c:pt>
                <c:pt idx="54">
                  <c:v>284</c:v>
                </c:pt>
                <c:pt idx="55">
                  <c:v>285</c:v>
                </c:pt>
                <c:pt idx="56">
                  <c:v>286</c:v>
                </c:pt>
                <c:pt idx="57">
                  <c:v>287</c:v>
                </c:pt>
                <c:pt idx="58">
                  <c:v>288</c:v>
                </c:pt>
                <c:pt idx="59">
                  <c:v>289</c:v>
                </c:pt>
                <c:pt idx="60">
                  <c:v>290</c:v>
                </c:pt>
                <c:pt idx="61">
                  <c:v>291</c:v>
                </c:pt>
                <c:pt idx="62">
                  <c:v>292</c:v>
                </c:pt>
                <c:pt idx="63">
                  <c:v>293</c:v>
                </c:pt>
                <c:pt idx="64">
                  <c:v>294</c:v>
                </c:pt>
                <c:pt idx="65">
                  <c:v>295</c:v>
                </c:pt>
                <c:pt idx="66">
                  <c:v>296</c:v>
                </c:pt>
                <c:pt idx="67">
                  <c:v>297</c:v>
                </c:pt>
                <c:pt idx="68">
                  <c:v>298</c:v>
                </c:pt>
                <c:pt idx="69">
                  <c:v>299</c:v>
                </c:pt>
                <c:pt idx="70">
                  <c:v>300</c:v>
                </c:pt>
                <c:pt idx="71">
                  <c:v>301</c:v>
                </c:pt>
                <c:pt idx="72">
                  <c:v>302</c:v>
                </c:pt>
                <c:pt idx="73">
                  <c:v>303</c:v>
                </c:pt>
                <c:pt idx="74">
                  <c:v>304</c:v>
                </c:pt>
                <c:pt idx="75">
                  <c:v>305</c:v>
                </c:pt>
                <c:pt idx="76">
                  <c:v>306</c:v>
                </c:pt>
                <c:pt idx="77">
                  <c:v>307</c:v>
                </c:pt>
                <c:pt idx="78">
                  <c:v>308</c:v>
                </c:pt>
                <c:pt idx="79">
                  <c:v>309</c:v>
                </c:pt>
                <c:pt idx="80">
                  <c:v>310</c:v>
                </c:pt>
                <c:pt idx="81">
                  <c:v>311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317</c:v>
                </c:pt>
                <c:pt idx="88">
                  <c:v>318</c:v>
                </c:pt>
                <c:pt idx="89">
                  <c:v>319</c:v>
                </c:pt>
                <c:pt idx="90">
                  <c:v>320</c:v>
                </c:pt>
                <c:pt idx="91">
                  <c:v>321</c:v>
                </c:pt>
                <c:pt idx="92">
                  <c:v>322</c:v>
                </c:pt>
                <c:pt idx="93">
                  <c:v>323</c:v>
                </c:pt>
                <c:pt idx="94">
                  <c:v>324</c:v>
                </c:pt>
                <c:pt idx="95">
                  <c:v>325</c:v>
                </c:pt>
                <c:pt idx="96">
                  <c:v>326</c:v>
                </c:pt>
                <c:pt idx="97">
                  <c:v>327</c:v>
                </c:pt>
                <c:pt idx="98">
                  <c:v>328</c:v>
                </c:pt>
                <c:pt idx="99">
                  <c:v>329</c:v>
                </c:pt>
                <c:pt idx="100">
                  <c:v>330</c:v>
                </c:pt>
                <c:pt idx="101">
                  <c:v>331</c:v>
                </c:pt>
                <c:pt idx="102">
                  <c:v>332</c:v>
                </c:pt>
                <c:pt idx="103">
                  <c:v>333</c:v>
                </c:pt>
                <c:pt idx="104">
                  <c:v>334</c:v>
                </c:pt>
                <c:pt idx="105">
                  <c:v>335</c:v>
                </c:pt>
                <c:pt idx="106">
                  <c:v>336</c:v>
                </c:pt>
                <c:pt idx="107">
                  <c:v>337</c:v>
                </c:pt>
                <c:pt idx="108">
                  <c:v>338</c:v>
                </c:pt>
                <c:pt idx="109">
                  <c:v>339</c:v>
                </c:pt>
                <c:pt idx="110">
                  <c:v>340</c:v>
                </c:pt>
                <c:pt idx="111">
                  <c:v>341</c:v>
                </c:pt>
                <c:pt idx="112">
                  <c:v>342</c:v>
                </c:pt>
                <c:pt idx="113">
                  <c:v>343</c:v>
                </c:pt>
                <c:pt idx="114">
                  <c:v>344</c:v>
                </c:pt>
                <c:pt idx="115">
                  <c:v>345</c:v>
                </c:pt>
                <c:pt idx="116">
                  <c:v>346</c:v>
                </c:pt>
                <c:pt idx="117">
                  <c:v>347</c:v>
                </c:pt>
                <c:pt idx="118">
                  <c:v>348</c:v>
                </c:pt>
                <c:pt idx="119">
                  <c:v>349</c:v>
                </c:pt>
                <c:pt idx="120">
                  <c:v>350</c:v>
                </c:pt>
                <c:pt idx="121">
                  <c:v>351</c:v>
                </c:pt>
                <c:pt idx="122">
                  <c:v>352</c:v>
                </c:pt>
                <c:pt idx="123">
                  <c:v>353</c:v>
                </c:pt>
                <c:pt idx="124">
                  <c:v>354</c:v>
                </c:pt>
                <c:pt idx="125">
                  <c:v>355</c:v>
                </c:pt>
                <c:pt idx="126">
                  <c:v>356</c:v>
                </c:pt>
                <c:pt idx="127">
                  <c:v>357</c:v>
                </c:pt>
                <c:pt idx="128">
                  <c:v>358</c:v>
                </c:pt>
                <c:pt idx="129">
                  <c:v>359</c:v>
                </c:pt>
                <c:pt idx="130">
                  <c:v>360</c:v>
                </c:pt>
                <c:pt idx="131">
                  <c:v>361</c:v>
                </c:pt>
                <c:pt idx="132">
                  <c:v>362</c:v>
                </c:pt>
                <c:pt idx="133">
                  <c:v>363</c:v>
                </c:pt>
                <c:pt idx="134">
                  <c:v>364</c:v>
                </c:pt>
                <c:pt idx="135">
                  <c:v>365</c:v>
                </c:pt>
                <c:pt idx="136">
                  <c:v>366</c:v>
                </c:pt>
                <c:pt idx="137">
                  <c:v>367</c:v>
                </c:pt>
                <c:pt idx="138">
                  <c:v>368</c:v>
                </c:pt>
                <c:pt idx="139">
                  <c:v>369</c:v>
                </c:pt>
                <c:pt idx="140">
                  <c:v>370</c:v>
                </c:pt>
                <c:pt idx="141">
                  <c:v>371</c:v>
                </c:pt>
                <c:pt idx="142">
                  <c:v>372</c:v>
                </c:pt>
                <c:pt idx="143">
                  <c:v>373</c:v>
                </c:pt>
                <c:pt idx="144">
                  <c:v>374</c:v>
                </c:pt>
                <c:pt idx="145">
                  <c:v>375</c:v>
                </c:pt>
                <c:pt idx="146">
                  <c:v>376</c:v>
                </c:pt>
                <c:pt idx="147">
                  <c:v>377</c:v>
                </c:pt>
                <c:pt idx="148">
                  <c:v>378</c:v>
                </c:pt>
                <c:pt idx="149">
                  <c:v>379</c:v>
                </c:pt>
                <c:pt idx="150">
                  <c:v>380</c:v>
                </c:pt>
                <c:pt idx="151">
                  <c:v>381</c:v>
                </c:pt>
                <c:pt idx="152">
                  <c:v>382</c:v>
                </c:pt>
                <c:pt idx="153">
                  <c:v>383</c:v>
                </c:pt>
                <c:pt idx="154">
                  <c:v>384</c:v>
                </c:pt>
                <c:pt idx="155">
                  <c:v>385</c:v>
                </c:pt>
                <c:pt idx="156">
                  <c:v>386</c:v>
                </c:pt>
                <c:pt idx="157">
                  <c:v>387</c:v>
                </c:pt>
                <c:pt idx="158">
                  <c:v>388</c:v>
                </c:pt>
                <c:pt idx="159">
                  <c:v>389</c:v>
                </c:pt>
                <c:pt idx="160">
                  <c:v>390</c:v>
                </c:pt>
                <c:pt idx="161">
                  <c:v>391</c:v>
                </c:pt>
                <c:pt idx="162">
                  <c:v>392</c:v>
                </c:pt>
                <c:pt idx="163">
                  <c:v>393</c:v>
                </c:pt>
                <c:pt idx="164">
                  <c:v>394</c:v>
                </c:pt>
                <c:pt idx="165">
                  <c:v>395</c:v>
                </c:pt>
                <c:pt idx="166">
                  <c:v>396</c:v>
                </c:pt>
                <c:pt idx="167">
                  <c:v>397</c:v>
                </c:pt>
                <c:pt idx="168">
                  <c:v>398</c:v>
                </c:pt>
                <c:pt idx="169">
                  <c:v>399</c:v>
                </c:pt>
                <c:pt idx="170">
                  <c:v>400</c:v>
                </c:pt>
                <c:pt idx="171">
                  <c:v>401</c:v>
                </c:pt>
                <c:pt idx="172">
                  <c:v>402</c:v>
                </c:pt>
                <c:pt idx="173">
                  <c:v>403</c:v>
                </c:pt>
                <c:pt idx="174">
                  <c:v>404</c:v>
                </c:pt>
                <c:pt idx="175">
                  <c:v>405</c:v>
                </c:pt>
                <c:pt idx="176">
                  <c:v>406</c:v>
                </c:pt>
                <c:pt idx="177">
                  <c:v>407</c:v>
                </c:pt>
                <c:pt idx="178">
                  <c:v>408</c:v>
                </c:pt>
                <c:pt idx="179">
                  <c:v>409</c:v>
                </c:pt>
                <c:pt idx="180">
                  <c:v>410</c:v>
                </c:pt>
                <c:pt idx="181">
                  <c:v>411</c:v>
                </c:pt>
                <c:pt idx="182">
                  <c:v>412</c:v>
                </c:pt>
                <c:pt idx="183">
                  <c:v>413</c:v>
                </c:pt>
                <c:pt idx="184">
                  <c:v>414</c:v>
                </c:pt>
                <c:pt idx="185">
                  <c:v>415</c:v>
                </c:pt>
                <c:pt idx="186">
                  <c:v>416</c:v>
                </c:pt>
                <c:pt idx="187">
                  <c:v>417</c:v>
                </c:pt>
                <c:pt idx="188">
                  <c:v>418</c:v>
                </c:pt>
                <c:pt idx="189">
                  <c:v>419</c:v>
                </c:pt>
                <c:pt idx="190">
                  <c:v>420</c:v>
                </c:pt>
                <c:pt idx="191">
                  <c:v>421</c:v>
                </c:pt>
                <c:pt idx="192">
                  <c:v>422</c:v>
                </c:pt>
                <c:pt idx="193">
                  <c:v>423</c:v>
                </c:pt>
                <c:pt idx="194">
                  <c:v>424</c:v>
                </c:pt>
                <c:pt idx="195">
                  <c:v>425</c:v>
                </c:pt>
                <c:pt idx="196">
                  <c:v>426</c:v>
                </c:pt>
                <c:pt idx="197">
                  <c:v>427</c:v>
                </c:pt>
                <c:pt idx="198">
                  <c:v>428</c:v>
                </c:pt>
                <c:pt idx="199">
                  <c:v>429</c:v>
                </c:pt>
                <c:pt idx="200">
                  <c:v>430</c:v>
                </c:pt>
                <c:pt idx="201">
                  <c:v>431</c:v>
                </c:pt>
                <c:pt idx="202">
                  <c:v>432</c:v>
                </c:pt>
                <c:pt idx="203">
                  <c:v>433</c:v>
                </c:pt>
                <c:pt idx="204">
                  <c:v>434</c:v>
                </c:pt>
                <c:pt idx="205">
                  <c:v>435</c:v>
                </c:pt>
                <c:pt idx="206">
                  <c:v>436</c:v>
                </c:pt>
                <c:pt idx="207">
                  <c:v>437</c:v>
                </c:pt>
                <c:pt idx="208">
                  <c:v>438</c:v>
                </c:pt>
                <c:pt idx="209">
                  <c:v>439</c:v>
                </c:pt>
                <c:pt idx="210">
                  <c:v>440</c:v>
                </c:pt>
                <c:pt idx="211">
                  <c:v>441</c:v>
                </c:pt>
                <c:pt idx="212">
                  <c:v>442</c:v>
                </c:pt>
                <c:pt idx="213">
                  <c:v>443</c:v>
                </c:pt>
                <c:pt idx="214">
                  <c:v>444</c:v>
                </c:pt>
                <c:pt idx="215">
                  <c:v>445</c:v>
                </c:pt>
                <c:pt idx="216">
                  <c:v>446</c:v>
                </c:pt>
                <c:pt idx="217">
                  <c:v>447</c:v>
                </c:pt>
                <c:pt idx="218">
                  <c:v>448</c:v>
                </c:pt>
                <c:pt idx="219">
                  <c:v>449</c:v>
                </c:pt>
                <c:pt idx="220">
                  <c:v>450</c:v>
                </c:pt>
                <c:pt idx="221">
                  <c:v>451</c:v>
                </c:pt>
                <c:pt idx="222">
                  <c:v>452</c:v>
                </c:pt>
                <c:pt idx="223">
                  <c:v>453</c:v>
                </c:pt>
                <c:pt idx="224">
                  <c:v>454</c:v>
                </c:pt>
                <c:pt idx="225">
                  <c:v>455</c:v>
                </c:pt>
                <c:pt idx="226">
                  <c:v>456</c:v>
                </c:pt>
                <c:pt idx="227">
                  <c:v>457</c:v>
                </c:pt>
                <c:pt idx="228">
                  <c:v>458</c:v>
                </c:pt>
                <c:pt idx="229">
                  <c:v>459</c:v>
                </c:pt>
                <c:pt idx="230">
                  <c:v>460</c:v>
                </c:pt>
                <c:pt idx="231">
                  <c:v>461</c:v>
                </c:pt>
                <c:pt idx="232">
                  <c:v>462</c:v>
                </c:pt>
                <c:pt idx="233">
                  <c:v>463</c:v>
                </c:pt>
                <c:pt idx="234">
                  <c:v>464</c:v>
                </c:pt>
                <c:pt idx="235">
                  <c:v>465</c:v>
                </c:pt>
                <c:pt idx="236">
                  <c:v>466</c:v>
                </c:pt>
                <c:pt idx="237">
                  <c:v>467</c:v>
                </c:pt>
                <c:pt idx="238">
                  <c:v>468</c:v>
                </c:pt>
                <c:pt idx="239">
                  <c:v>469</c:v>
                </c:pt>
                <c:pt idx="240">
                  <c:v>470</c:v>
                </c:pt>
                <c:pt idx="241">
                  <c:v>471</c:v>
                </c:pt>
                <c:pt idx="242">
                  <c:v>472</c:v>
                </c:pt>
                <c:pt idx="243">
                  <c:v>473</c:v>
                </c:pt>
                <c:pt idx="244">
                  <c:v>474</c:v>
                </c:pt>
                <c:pt idx="245">
                  <c:v>475</c:v>
                </c:pt>
                <c:pt idx="246">
                  <c:v>476</c:v>
                </c:pt>
                <c:pt idx="247">
                  <c:v>477</c:v>
                </c:pt>
                <c:pt idx="248">
                  <c:v>478</c:v>
                </c:pt>
                <c:pt idx="249">
                  <c:v>479</c:v>
                </c:pt>
                <c:pt idx="250">
                  <c:v>480</c:v>
                </c:pt>
                <c:pt idx="251">
                  <c:v>481</c:v>
                </c:pt>
                <c:pt idx="252">
                  <c:v>482</c:v>
                </c:pt>
                <c:pt idx="253">
                  <c:v>483</c:v>
                </c:pt>
                <c:pt idx="254">
                  <c:v>484</c:v>
                </c:pt>
                <c:pt idx="255">
                  <c:v>485</c:v>
                </c:pt>
                <c:pt idx="256">
                  <c:v>486</c:v>
                </c:pt>
                <c:pt idx="257">
                  <c:v>487</c:v>
                </c:pt>
                <c:pt idx="258">
                  <c:v>488</c:v>
                </c:pt>
                <c:pt idx="259">
                  <c:v>489</c:v>
                </c:pt>
                <c:pt idx="260">
                  <c:v>490</c:v>
                </c:pt>
                <c:pt idx="261">
                  <c:v>491</c:v>
                </c:pt>
                <c:pt idx="262">
                  <c:v>492</c:v>
                </c:pt>
                <c:pt idx="263">
                  <c:v>493</c:v>
                </c:pt>
                <c:pt idx="264">
                  <c:v>494</c:v>
                </c:pt>
                <c:pt idx="265">
                  <c:v>495</c:v>
                </c:pt>
                <c:pt idx="266">
                  <c:v>496</c:v>
                </c:pt>
                <c:pt idx="267">
                  <c:v>497</c:v>
                </c:pt>
                <c:pt idx="268">
                  <c:v>498</c:v>
                </c:pt>
                <c:pt idx="269">
                  <c:v>499</c:v>
                </c:pt>
                <c:pt idx="270">
                  <c:v>500</c:v>
                </c:pt>
              </c:numCache>
            </c:numRef>
          </c:xVal>
          <c:yVal>
            <c:numRef>
              <c:f>'синхр спектры 160'!$Q$4:$Q$274</c:f>
              <c:numCache>
                <c:formatCode>0.000</c:formatCode>
                <c:ptCount val="271"/>
                <c:pt idx="0">
                  <c:v>2.220217</c:v>
                </c:pt>
                <c:pt idx="1">
                  <c:v>1.524109</c:v>
                </c:pt>
                <c:pt idx="2">
                  <c:v>2.165896</c:v>
                </c:pt>
                <c:pt idx="3">
                  <c:v>2.238871</c:v>
                </c:pt>
                <c:pt idx="4">
                  <c:v>2.145929</c:v>
                </c:pt>
                <c:pt idx="5">
                  <c:v>1.980673</c:v>
                </c:pt>
                <c:pt idx="6">
                  <c:v>1.722428</c:v>
                </c:pt>
                <c:pt idx="7">
                  <c:v>1.736171</c:v>
                </c:pt>
                <c:pt idx="8">
                  <c:v>1.923206</c:v>
                </c:pt>
                <c:pt idx="9">
                  <c:v>2.021563</c:v>
                </c:pt>
                <c:pt idx="10">
                  <c:v>1.973339</c:v>
                </c:pt>
                <c:pt idx="11">
                  <c:v>1.829704</c:v>
                </c:pt>
                <c:pt idx="12">
                  <c:v>1.741649</c:v>
                </c:pt>
                <c:pt idx="13">
                  <c:v>1.680898</c:v>
                </c:pt>
                <c:pt idx="14">
                  <c:v>1.565641</c:v>
                </c:pt>
                <c:pt idx="15">
                  <c:v>1.558466</c:v>
                </c:pt>
                <c:pt idx="16">
                  <c:v>1.51071</c:v>
                </c:pt>
                <c:pt idx="17">
                  <c:v>1.469264</c:v>
                </c:pt>
                <c:pt idx="18">
                  <c:v>1.366344</c:v>
                </c:pt>
                <c:pt idx="19">
                  <c:v>1.333831</c:v>
                </c:pt>
                <c:pt idx="20">
                  <c:v>1.426562</c:v>
                </c:pt>
                <c:pt idx="21">
                  <c:v>1.485693</c:v>
                </c:pt>
                <c:pt idx="22">
                  <c:v>1.523192</c:v>
                </c:pt>
                <c:pt idx="23">
                  <c:v>1.441305</c:v>
                </c:pt>
                <c:pt idx="24">
                  <c:v>1.362446</c:v>
                </c:pt>
                <c:pt idx="25">
                  <c:v>1.284746</c:v>
                </c:pt>
                <c:pt idx="26">
                  <c:v>1.259055</c:v>
                </c:pt>
                <c:pt idx="27">
                  <c:v>1.255363</c:v>
                </c:pt>
                <c:pt idx="28">
                  <c:v>1.23425</c:v>
                </c:pt>
                <c:pt idx="29">
                  <c:v>1.234194</c:v>
                </c:pt>
                <c:pt idx="30">
                  <c:v>1.228298</c:v>
                </c:pt>
                <c:pt idx="31">
                  <c:v>1.218451</c:v>
                </c:pt>
                <c:pt idx="32">
                  <c:v>1.221135</c:v>
                </c:pt>
                <c:pt idx="33">
                  <c:v>1.222022</c:v>
                </c:pt>
                <c:pt idx="34">
                  <c:v>1.241255</c:v>
                </c:pt>
                <c:pt idx="35">
                  <c:v>1.213931</c:v>
                </c:pt>
                <c:pt idx="36">
                  <c:v>1.208226</c:v>
                </c:pt>
                <c:pt idx="37">
                  <c:v>1.201703</c:v>
                </c:pt>
                <c:pt idx="38">
                  <c:v>1.199603</c:v>
                </c:pt>
                <c:pt idx="39">
                  <c:v>1.16947</c:v>
                </c:pt>
                <c:pt idx="40">
                  <c:v>1.149245</c:v>
                </c:pt>
                <c:pt idx="41">
                  <c:v>1.117897</c:v>
                </c:pt>
                <c:pt idx="42">
                  <c:v>1.117958</c:v>
                </c:pt>
                <c:pt idx="43">
                  <c:v>1.074106</c:v>
                </c:pt>
                <c:pt idx="44">
                  <c:v>1.056398</c:v>
                </c:pt>
                <c:pt idx="45">
                  <c:v>0.98703</c:v>
                </c:pt>
                <c:pt idx="46">
                  <c:v>0.962582</c:v>
                </c:pt>
                <c:pt idx="47">
                  <c:v>0.933738</c:v>
                </c:pt>
                <c:pt idx="48">
                  <c:v>0.926206</c:v>
                </c:pt>
                <c:pt idx="49">
                  <c:v>0.900536</c:v>
                </c:pt>
                <c:pt idx="50">
                  <c:v>0.881749</c:v>
                </c:pt>
                <c:pt idx="51">
                  <c:v>0.867234</c:v>
                </c:pt>
                <c:pt idx="52">
                  <c:v>0.85446</c:v>
                </c:pt>
                <c:pt idx="53">
                  <c:v>0.822833</c:v>
                </c:pt>
                <c:pt idx="54">
                  <c:v>0.800872</c:v>
                </c:pt>
                <c:pt idx="55">
                  <c:v>0.784916</c:v>
                </c:pt>
                <c:pt idx="56">
                  <c:v>0.772177</c:v>
                </c:pt>
                <c:pt idx="57">
                  <c:v>0.777789</c:v>
                </c:pt>
                <c:pt idx="58">
                  <c:v>0.768188</c:v>
                </c:pt>
                <c:pt idx="59">
                  <c:v>0.767328</c:v>
                </c:pt>
                <c:pt idx="60">
                  <c:v>0.737443</c:v>
                </c:pt>
                <c:pt idx="61">
                  <c:v>0.735961</c:v>
                </c:pt>
                <c:pt idx="62">
                  <c:v>0.715623</c:v>
                </c:pt>
                <c:pt idx="63">
                  <c:v>0.723239</c:v>
                </c:pt>
                <c:pt idx="64">
                  <c:v>0.718947</c:v>
                </c:pt>
                <c:pt idx="65">
                  <c:v>0.729246</c:v>
                </c:pt>
                <c:pt idx="66">
                  <c:v>0.721313</c:v>
                </c:pt>
                <c:pt idx="67">
                  <c:v>0.71785</c:v>
                </c:pt>
                <c:pt idx="68">
                  <c:v>0.705356</c:v>
                </c:pt>
                <c:pt idx="69">
                  <c:v>0.700602</c:v>
                </c:pt>
                <c:pt idx="70">
                  <c:v>0.687169</c:v>
                </c:pt>
                <c:pt idx="71">
                  <c:v>0.68775</c:v>
                </c:pt>
                <c:pt idx="72">
                  <c:v>0.686755</c:v>
                </c:pt>
                <c:pt idx="73">
                  <c:v>0.69447</c:v>
                </c:pt>
                <c:pt idx="74">
                  <c:v>0.698179</c:v>
                </c:pt>
                <c:pt idx="75">
                  <c:v>0.705082</c:v>
                </c:pt>
                <c:pt idx="76">
                  <c:v>0.698531</c:v>
                </c:pt>
                <c:pt idx="77">
                  <c:v>0.699503</c:v>
                </c:pt>
                <c:pt idx="78">
                  <c:v>0.693318</c:v>
                </c:pt>
                <c:pt idx="79">
                  <c:v>0.684073</c:v>
                </c:pt>
                <c:pt idx="80">
                  <c:v>0.679279</c:v>
                </c:pt>
                <c:pt idx="81">
                  <c:v>0.66983</c:v>
                </c:pt>
                <c:pt idx="82">
                  <c:v>0.677411</c:v>
                </c:pt>
                <c:pt idx="83">
                  <c:v>0.66803</c:v>
                </c:pt>
                <c:pt idx="84">
                  <c:v>0.663642</c:v>
                </c:pt>
                <c:pt idx="85">
                  <c:v>0.660693</c:v>
                </c:pt>
                <c:pt idx="86">
                  <c:v>0.66522</c:v>
                </c:pt>
                <c:pt idx="87">
                  <c:v>0.672617</c:v>
                </c:pt>
                <c:pt idx="88">
                  <c:v>0.665271</c:v>
                </c:pt>
                <c:pt idx="89">
                  <c:v>0.648613</c:v>
                </c:pt>
                <c:pt idx="90">
                  <c:v>0.633742</c:v>
                </c:pt>
                <c:pt idx="91">
                  <c:v>0.622046</c:v>
                </c:pt>
                <c:pt idx="92">
                  <c:v>0.621576</c:v>
                </c:pt>
                <c:pt idx="93">
                  <c:v>0.616092</c:v>
                </c:pt>
                <c:pt idx="94">
                  <c:v>0.620133</c:v>
                </c:pt>
                <c:pt idx="95">
                  <c:v>0.622516</c:v>
                </c:pt>
                <c:pt idx="96">
                  <c:v>0.616111</c:v>
                </c:pt>
                <c:pt idx="97">
                  <c:v>0.603532</c:v>
                </c:pt>
                <c:pt idx="98">
                  <c:v>0.589005</c:v>
                </c:pt>
                <c:pt idx="99">
                  <c:v>0.578475</c:v>
                </c:pt>
                <c:pt idx="100">
                  <c:v>0.568115</c:v>
                </c:pt>
                <c:pt idx="101">
                  <c:v>0.554803</c:v>
                </c:pt>
                <c:pt idx="102">
                  <c:v>0.551732</c:v>
                </c:pt>
                <c:pt idx="103">
                  <c:v>0.546118</c:v>
                </c:pt>
                <c:pt idx="104">
                  <c:v>0.548766</c:v>
                </c:pt>
                <c:pt idx="105">
                  <c:v>0.541892</c:v>
                </c:pt>
                <c:pt idx="106">
                  <c:v>0.53077</c:v>
                </c:pt>
                <c:pt idx="107">
                  <c:v>0.524091</c:v>
                </c:pt>
                <c:pt idx="108">
                  <c:v>0.512089</c:v>
                </c:pt>
                <c:pt idx="109">
                  <c:v>0.509018</c:v>
                </c:pt>
                <c:pt idx="110">
                  <c:v>0.489244</c:v>
                </c:pt>
                <c:pt idx="111">
                  <c:v>0.484052</c:v>
                </c:pt>
                <c:pt idx="112">
                  <c:v>0.480084</c:v>
                </c:pt>
                <c:pt idx="113">
                  <c:v>0.478465</c:v>
                </c:pt>
                <c:pt idx="114">
                  <c:v>0.47201</c:v>
                </c:pt>
                <c:pt idx="115">
                  <c:v>0.45806</c:v>
                </c:pt>
                <c:pt idx="116">
                  <c:v>0.441195</c:v>
                </c:pt>
                <c:pt idx="117">
                  <c:v>0.414664</c:v>
                </c:pt>
                <c:pt idx="118">
                  <c:v>0.394555</c:v>
                </c:pt>
                <c:pt idx="119">
                  <c:v>0.374993</c:v>
                </c:pt>
                <c:pt idx="120">
                  <c:v>0.3624</c:v>
                </c:pt>
                <c:pt idx="121">
                  <c:v>0.346453</c:v>
                </c:pt>
                <c:pt idx="122">
                  <c:v>0.336894</c:v>
                </c:pt>
                <c:pt idx="123">
                  <c:v>0.32867</c:v>
                </c:pt>
                <c:pt idx="124">
                  <c:v>0.31607</c:v>
                </c:pt>
                <c:pt idx="125">
                  <c:v>0.308337</c:v>
                </c:pt>
                <c:pt idx="126">
                  <c:v>0.296367</c:v>
                </c:pt>
                <c:pt idx="127">
                  <c:v>0.293867</c:v>
                </c:pt>
                <c:pt idx="128">
                  <c:v>0.279652</c:v>
                </c:pt>
                <c:pt idx="129">
                  <c:v>0.273221</c:v>
                </c:pt>
                <c:pt idx="130">
                  <c:v>0.259537</c:v>
                </c:pt>
                <c:pt idx="131">
                  <c:v>0.253422</c:v>
                </c:pt>
                <c:pt idx="132">
                  <c:v>0.245106</c:v>
                </c:pt>
                <c:pt idx="133">
                  <c:v>0.240435</c:v>
                </c:pt>
                <c:pt idx="134">
                  <c:v>0.236464</c:v>
                </c:pt>
                <c:pt idx="135">
                  <c:v>0.234698</c:v>
                </c:pt>
                <c:pt idx="136">
                  <c:v>0.2337</c:v>
                </c:pt>
                <c:pt idx="137">
                  <c:v>0.229459</c:v>
                </c:pt>
                <c:pt idx="138">
                  <c:v>0.221849</c:v>
                </c:pt>
                <c:pt idx="139">
                  <c:v>0.210327</c:v>
                </c:pt>
                <c:pt idx="140">
                  <c:v>0.205464</c:v>
                </c:pt>
                <c:pt idx="141">
                  <c:v>0.203618</c:v>
                </c:pt>
                <c:pt idx="142">
                  <c:v>0.206307</c:v>
                </c:pt>
                <c:pt idx="143">
                  <c:v>0.203832</c:v>
                </c:pt>
                <c:pt idx="144">
                  <c:v>0.197337</c:v>
                </c:pt>
                <c:pt idx="145">
                  <c:v>0.189402</c:v>
                </c:pt>
                <c:pt idx="146">
                  <c:v>0.179733</c:v>
                </c:pt>
                <c:pt idx="147">
                  <c:v>0.176522</c:v>
                </c:pt>
                <c:pt idx="148">
                  <c:v>0.171687</c:v>
                </c:pt>
                <c:pt idx="149">
                  <c:v>0.170366</c:v>
                </c:pt>
                <c:pt idx="150">
                  <c:v>0.163237</c:v>
                </c:pt>
                <c:pt idx="151">
                  <c:v>0.157084</c:v>
                </c:pt>
                <c:pt idx="152">
                  <c:v>0.148994</c:v>
                </c:pt>
                <c:pt idx="153">
                  <c:v>0.143678</c:v>
                </c:pt>
                <c:pt idx="154">
                  <c:v>0.140973</c:v>
                </c:pt>
                <c:pt idx="155">
                  <c:v>0.139509</c:v>
                </c:pt>
                <c:pt idx="156">
                  <c:v>0.139703</c:v>
                </c:pt>
                <c:pt idx="157">
                  <c:v>0.13649</c:v>
                </c:pt>
                <c:pt idx="158">
                  <c:v>0.133511</c:v>
                </c:pt>
                <c:pt idx="159">
                  <c:v>0.126333</c:v>
                </c:pt>
                <c:pt idx="160">
                  <c:v>0.125017</c:v>
                </c:pt>
                <c:pt idx="161">
                  <c:v>0.12115</c:v>
                </c:pt>
                <c:pt idx="162">
                  <c:v>0.121352</c:v>
                </c:pt>
                <c:pt idx="163">
                  <c:v>0.118094</c:v>
                </c:pt>
                <c:pt idx="164">
                  <c:v>0.115789</c:v>
                </c:pt>
                <c:pt idx="165">
                  <c:v>0.110913</c:v>
                </c:pt>
                <c:pt idx="166">
                  <c:v>0.108101</c:v>
                </c:pt>
                <c:pt idx="167">
                  <c:v>0.106082</c:v>
                </c:pt>
                <c:pt idx="168">
                  <c:v>0.107795</c:v>
                </c:pt>
                <c:pt idx="169">
                  <c:v>0.104768</c:v>
                </c:pt>
                <c:pt idx="170">
                  <c:v>0.102268</c:v>
                </c:pt>
                <c:pt idx="171">
                  <c:v>0.097033</c:v>
                </c:pt>
                <c:pt idx="172">
                  <c:v>0.093212</c:v>
                </c:pt>
                <c:pt idx="173">
                  <c:v>0.088203</c:v>
                </c:pt>
                <c:pt idx="174">
                  <c:v>0.08335</c:v>
                </c:pt>
                <c:pt idx="175">
                  <c:v>0.081277</c:v>
                </c:pt>
                <c:pt idx="176">
                  <c:v>0.076701</c:v>
                </c:pt>
                <c:pt idx="177">
                  <c:v>0.075184</c:v>
                </c:pt>
                <c:pt idx="178">
                  <c:v>0.072058</c:v>
                </c:pt>
                <c:pt idx="179">
                  <c:v>0.071066</c:v>
                </c:pt>
                <c:pt idx="180">
                  <c:v>0.070471</c:v>
                </c:pt>
                <c:pt idx="181">
                  <c:v>0.069691</c:v>
                </c:pt>
                <c:pt idx="182">
                  <c:v>0.072203</c:v>
                </c:pt>
                <c:pt idx="183">
                  <c:v>0.070062</c:v>
                </c:pt>
                <c:pt idx="184">
                  <c:v>0.068812</c:v>
                </c:pt>
                <c:pt idx="185">
                  <c:v>0.063696</c:v>
                </c:pt>
                <c:pt idx="186">
                  <c:v>0.060816</c:v>
                </c:pt>
                <c:pt idx="187">
                  <c:v>0.057589</c:v>
                </c:pt>
                <c:pt idx="188">
                  <c:v>0.056085</c:v>
                </c:pt>
                <c:pt idx="189">
                  <c:v>0.054265</c:v>
                </c:pt>
                <c:pt idx="190">
                  <c:v>0.053042</c:v>
                </c:pt>
                <c:pt idx="191">
                  <c:v>0.052272</c:v>
                </c:pt>
                <c:pt idx="192">
                  <c:v>0.054138</c:v>
                </c:pt>
                <c:pt idx="193">
                  <c:v>0.052919</c:v>
                </c:pt>
                <c:pt idx="194">
                  <c:v>0.050991</c:v>
                </c:pt>
                <c:pt idx="195">
                  <c:v>0.04784</c:v>
                </c:pt>
                <c:pt idx="196">
                  <c:v>0.046545</c:v>
                </c:pt>
                <c:pt idx="197">
                  <c:v>0.046214</c:v>
                </c:pt>
                <c:pt idx="198">
                  <c:v>0.044784</c:v>
                </c:pt>
                <c:pt idx="199">
                  <c:v>0.043298</c:v>
                </c:pt>
                <c:pt idx="200">
                  <c:v>0.041206</c:v>
                </c:pt>
                <c:pt idx="201">
                  <c:v>0.040005</c:v>
                </c:pt>
                <c:pt idx="202">
                  <c:v>0.040214</c:v>
                </c:pt>
                <c:pt idx="203">
                  <c:v>0.039137</c:v>
                </c:pt>
                <c:pt idx="204">
                  <c:v>0.038791</c:v>
                </c:pt>
                <c:pt idx="205">
                  <c:v>0.036297</c:v>
                </c:pt>
                <c:pt idx="206">
                  <c:v>0.036387</c:v>
                </c:pt>
                <c:pt idx="207">
                  <c:v>0.034841</c:v>
                </c:pt>
                <c:pt idx="208">
                  <c:v>0.033786</c:v>
                </c:pt>
                <c:pt idx="209">
                  <c:v>0.031892</c:v>
                </c:pt>
                <c:pt idx="210">
                  <c:v>0.029912</c:v>
                </c:pt>
                <c:pt idx="211">
                  <c:v>0.030456</c:v>
                </c:pt>
                <c:pt idx="212">
                  <c:v>0.029953</c:v>
                </c:pt>
                <c:pt idx="213">
                  <c:v>0.030531</c:v>
                </c:pt>
                <c:pt idx="214">
                  <c:v>0.029479</c:v>
                </c:pt>
                <c:pt idx="215">
                  <c:v>0.030531</c:v>
                </c:pt>
                <c:pt idx="216">
                  <c:v>0.029782</c:v>
                </c:pt>
                <c:pt idx="217">
                  <c:v>0.029795</c:v>
                </c:pt>
                <c:pt idx="218">
                  <c:v>0.027348</c:v>
                </c:pt>
                <c:pt idx="219">
                  <c:v>0.027882</c:v>
                </c:pt>
                <c:pt idx="220">
                  <c:v>0.026433</c:v>
                </c:pt>
                <c:pt idx="221">
                  <c:v>0.026226</c:v>
                </c:pt>
                <c:pt idx="222">
                  <c:v>0.025719</c:v>
                </c:pt>
                <c:pt idx="223">
                  <c:v>0.025083</c:v>
                </c:pt>
                <c:pt idx="224">
                  <c:v>0.02423</c:v>
                </c:pt>
                <c:pt idx="225">
                  <c:v>0.02285</c:v>
                </c:pt>
                <c:pt idx="226">
                  <c:v>0.022238</c:v>
                </c:pt>
                <c:pt idx="227">
                  <c:v>0.021026</c:v>
                </c:pt>
                <c:pt idx="228">
                  <c:v>0.020686</c:v>
                </c:pt>
                <c:pt idx="229">
                  <c:v>0.020378</c:v>
                </c:pt>
                <c:pt idx="230">
                  <c:v>0.021569</c:v>
                </c:pt>
                <c:pt idx="231">
                  <c:v>0.020775</c:v>
                </c:pt>
                <c:pt idx="232">
                  <c:v>0.019938</c:v>
                </c:pt>
                <c:pt idx="233">
                  <c:v>0.017632</c:v>
                </c:pt>
                <c:pt idx="234">
                  <c:v>0.016145</c:v>
                </c:pt>
                <c:pt idx="235">
                  <c:v>0.015233</c:v>
                </c:pt>
                <c:pt idx="236">
                  <c:v>0.014776</c:v>
                </c:pt>
                <c:pt idx="237">
                  <c:v>0.014154</c:v>
                </c:pt>
                <c:pt idx="238">
                  <c:v>0.014376</c:v>
                </c:pt>
                <c:pt idx="239">
                  <c:v>0.014674</c:v>
                </c:pt>
                <c:pt idx="240">
                  <c:v>0.014715</c:v>
                </c:pt>
                <c:pt idx="241">
                  <c:v>0.014721</c:v>
                </c:pt>
                <c:pt idx="242">
                  <c:v>0.015553</c:v>
                </c:pt>
                <c:pt idx="243">
                  <c:v>0.016305</c:v>
                </c:pt>
                <c:pt idx="244">
                  <c:v>0.016043</c:v>
                </c:pt>
                <c:pt idx="245">
                  <c:v>0.014359</c:v>
                </c:pt>
                <c:pt idx="246">
                  <c:v>0.012803</c:v>
                </c:pt>
                <c:pt idx="247">
                  <c:v>0.011249</c:v>
                </c:pt>
                <c:pt idx="248">
                  <c:v>0.011127</c:v>
                </c:pt>
                <c:pt idx="249">
                  <c:v>0.011303</c:v>
                </c:pt>
                <c:pt idx="250">
                  <c:v>0.01073</c:v>
                </c:pt>
                <c:pt idx="251">
                  <c:v>0.010278</c:v>
                </c:pt>
                <c:pt idx="252">
                  <c:v>0.010551</c:v>
                </c:pt>
                <c:pt idx="253">
                  <c:v>0.010429</c:v>
                </c:pt>
                <c:pt idx="254">
                  <c:v>0.010463</c:v>
                </c:pt>
                <c:pt idx="255">
                  <c:v>0.009261</c:v>
                </c:pt>
                <c:pt idx="256">
                  <c:v>0.010509</c:v>
                </c:pt>
                <c:pt idx="257">
                  <c:v>0.01028</c:v>
                </c:pt>
                <c:pt idx="258">
                  <c:v>0.01042</c:v>
                </c:pt>
                <c:pt idx="259">
                  <c:v>0.00991</c:v>
                </c:pt>
                <c:pt idx="260">
                  <c:v>0.011799</c:v>
                </c:pt>
                <c:pt idx="261">
                  <c:v>0.012094</c:v>
                </c:pt>
                <c:pt idx="262">
                  <c:v>0.010613</c:v>
                </c:pt>
                <c:pt idx="263">
                  <c:v>0.008552</c:v>
                </c:pt>
                <c:pt idx="264">
                  <c:v>0.007655</c:v>
                </c:pt>
                <c:pt idx="265">
                  <c:v>0.008548</c:v>
                </c:pt>
                <c:pt idx="266">
                  <c:v>0.009552</c:v>
                </c:pt>
                <c:pt idx="267">
                  <c:v>0.00925</c:v>
                </c:pt>
                <c:pt idx="268">
                  <c:v>0.009533</c:v>
                </c:pt>
                <c:pt idx="269">
                  <c:v>0.008839</c:v>
                </c:pt>
                <c:pt idx="270">
                  <c:v>0.009678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0,008</c:f>
              <c:strCache>
                <c:ptCount val="1"/>
                <c:pt idx="0">
                  <c:v>0,008</c:v>
                </c:pt>
              </c:strCache>
            </c:strRef>
          </c:tx>
          <c:spPr>
            <a:ln w="25400" cap="rnd" cmpd="sng" algn="ctr">
              <a:solidFill>
                <a:schemeClr val="accent2">
                  <a:tint val="7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'синхр спектры 160'!$A$4:$A$274</c:f>
              <c:numCache>
                <c:formatCode>General</c:formatCode>
                <c:ptCount val="271"/>
                <c:pt idx="0">
                  <c:v>230</c:v>
                </c:pt>
                <c:pt idx="1">
                  <c:v>231</c:v>
                </c:pt>
                <c:pt idx="2">
                  <c:v>232</c:v>
                </c:pt>
                <c:pt idx="3">
                  <c:v>233</c:v>
                </c:pt>
                <c:pt idx="4">
                  <c:v>234</c:v>
                </c:pt>
                <c:pt idx="5">
                  <c:v>235</c:v>
                </c:pt>
                <c:pt idx="6">
                  <c:v>236</c:v>
                </c:pt>
                <c:pt idx="7">
                  <c:v>237</c:v>
                </c:pt>
                <c:pt idx="8">
                  <c:v>238</c:v>
                </c:pt>
                <c:pt idx="9">
                  <c:v>239</c:v>
                </c:pt>
                <c:pt idx="10">
                  <c:v>240</c:v>
                </c:pt>
                <c:pt idx="11">
                  <c:v>241</c:v>
                </c:pt>
                <c:pt idx="12">
                  <c:v>242</c:v>
                </c:pt>
                <c:pt idx="13">
                  <c:v>243</c:v>
                </c:pt>
                <c:pt idx="14">
                  <c:v>244</c:v>
                </c:pt>
                <c:pt idx="15">
                  <c:v>245</c:v>
                </c:pt>
                <c:pt idx="16">
                  <c:v>246</c:v>
                </c:pt>
                <c:pt idx="17">
                  <c:v>247</c:v>
                </c:pt>
                <c:pt idx="18">
                  <c:v>248</c:v>
                </c:pt>
                <c:pt idx="19">
                  <c:v>249</c:v>
                </c:pt>
                <c:pt idx="20">
                  <c:v>250</c:v>
                </c:pt>
                <c:pt idx="21">
                  <c:v>251</c:v>
                </c:pt>
                <c:pt idx="22">
                  <c:v>252</c:v>
                </c:pt>
                <c:pt idx="23">
                  <c:v>253</c:v>
                </c:pt>
                <c:pt idx="24">
                  <c:v>254</c:v>
                </c:pt>
                <c:pt idx="25">
                  <c:v>255</c:v>
                </c:pt>
                <c:pt idx="26">
                  <c:v>256</c:v>
                </c:pt>
                <c:pt idx="27">
                  <c:v>257</c:v>
                </c:pt>
                <c:pt idx="28">
                  <c:v>258</c:v>
                </c:pt>
                <c:pt idx="29">
                  <c:v>259</c:v>
                </c:pt>
                <c:pt idx="30">
                  <c:v>260</c:v>
                </c:pt>
                <c:pt idx="31">
                  <c:v>261</c:v>
                </c:pt>
                <c:pt idx="32">
                  <c:v>262</c:v>
                </c:pt>
                <c:pt idx="33">
                  <c:v>263</c:v>
                </c:pt>
                <c:pt idx="34">
                  <c:v>264</c:v>
                </c:pt>
                <c:pt idx="35">
                  <c:v>265</c:v>
                </c:pt>
                <c:pt idx="36">
                  <c:v>266</c:v>
                </c:pt>
                <c:pt idx="37">
                  <c:v>267</c:v>
                </c:pt>
                <c:pt idx="38">
                  <c:v>268</c:v>
                </c:pt>
                <c:pt idx="39">
                  <c:v>269</c:v>
                </c:pt>
                <c:pt idx="40">
                  <c:v>270</c:v>
                </c:pt>
                <c:pt idx="41">
                  <c:v>271</c:v>
                </c:pt>
                <c:pt idx="42">
                  <c:v>272</c:v>
                </c:pt>
                <c:pt idx="43">
                  <c:v>273</c:v>
                </c:pt>
                <c:pt idx="44">
                  <c:v>274</c:v>
                </c:pt>
                <c:pt idx="45">
                  <c:v>275</c:v>
                </c:pt>
                <c:pt idx="46">
                  <c:v>276</c:v>
                </c:pt>
                <c:pt idx="47">
                  <c:v>277</c:v>
                </c:pt>
                <c:pt idx="48">
                  <c:v>278</c:v>
                </c:pt>
                <c:pt idx="49">
                  <c:v>279</c:v>
                </c:pt>
                <c:pt idx="50">
                  <c:v>280</c:v>
                </c:pt>
                <c:pt idx="51">
                  <c:v>281</c:v>
                </c:pt>
                <c:pt idx="52">
                  <c:v>282</c:v>
                </c:pt>
                <c:pt idx="53">
                  <c:v>283</c:v>
                </c:pt>
                <c:pt idx="54">
                  <c:v>284</c:v>
                </c:pt>
                <c:pt idx="55">
                  <c:v>285</c:v>
                </c:pt>
                <c:pt idx="56">
                  <c:v>286</c:v>
                </c:pt>
                <c:pt idx="57">
                  <c:v>287</c:v>
                </c:pt>
                <c:pt idx="58">
                  <c:v>288</c:v>
                </c:pt>
                <c:pt idx="59">
                  <c:v>289</c:v>
                </c:pt>
                <c:pt idx="60">
                  <c:v>290</c:v>
                </c:pt>
                <c:pt idx="61">
                  <c:v>291</c:v>
                </c:pt>
                <c:pt idx="62">
                  <c:v>292</c:v>
                </c:pt>
                <c:pt idx="63">
                  <c:v>293</c:v>
                </c:pt>
                <c:pt idx="64">
                  <c:v>294</c:v>
                </c:pt>
                <c:pt idx="65">
                  <c:v>295</c:v>
                </c:pt>
                <c:pt idx="66">
                  <c:v>296</c:v>
                </c:pt>
                <c:pt idx="67">
                  <c:v>297</c:v>
                </c:pt>
                <c:pt idx="68">
                  <c:v>298</c:v>
                </c:pt>
                <c:pt idx="69">
                  <c:v>299</c:v>
                </c:pt>
                <c:pt idx="70">
                  <c:v>300</c:v>
                </c:pt>
                <c:pt idx="71">
                  <c:v>301</c:v>
                </c:pt>
                <c:pt idx="72">
                  <c:v>302</c:v>
                </c:pt>
                <c:pt idx="73">
                  <c:v>303</c:v>
                </c:pt>
                <c:pt idx="74">
                  <c:v>304</c:v>
                </c:pt>
                <c:pt idx="75">
                  <c:v>305</c:v>
                </c:pt>
                <c:pt idx="76">
                  <c:v>306</c:v>
                </c:pt>
                <c:pt idx="77">
                  <c:v>307</c:v>
                </c:pt>
                <c:pt idx="78">
                  <c:v>308</c:v>
                </c:pt>
                <c:pt idx="79">
                  <c:v>309</c:v>
                </c:pt>
                <c:pt idx="80">
                  <c:v>310</c:v>
                </c:pt>
                <c:pt idx="81">
                  <c:v>311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317</c:v>
                </c:pt>
                <c:pt idx="88">
                  <c:v>318</c:v>
                </c:pt>
                <c:pt idx="89">
                  <c:v>319</c:v>
                </c:pt>
                <c:pt idx="90">
                  <c:v>320</c:v>
                </c:pt>
                <c:pt idx="91">
                  <c:v>321</c:v>
                </c:pt>
                <c:pt idx="92">
                  <c:v>322</c:v>
                </c:pt>
                <c:pt idx="93">
                  <c:v>323</c:v>
                </c:pt>
                <c:pt idx="94">
                  <c:v>324</c:v>
                </c:pt>
                <c:pt idx="95">
                  <c:v>325</c:v>
                </c:pt>
                <c:pt idx="96">
                  <c:v>326</c:v>
                </c:pt>
                <c:pt idx="97">
                  <c:v>327</c:v>
                </c:pt>
                <c:pt idx="98">
                  <c:v>328</c:v>
                </c:pt>
                <c:pt idx="99">
                  <c:v>329</c:v>
                </c:pt>
                <c:pt idx="100">
                  <c:v>330</c:v>
                </c:pt>
                <c:pt idx="101">
                  <c:v>331</c:v>
                </c:pt>
                <c:pt idx="102">
                  <c:v>332</c:v>
                </c:pt>
                <c:pt idx="103">
                  <c:v>333</c:v>
                </c:pt>
                <c:pt idx="104">
                  <c:v>334</c:v>
                </c:pt>
                <c:pt idx="105">
                  <c:v>335</c:v>
                </c:pt>
                <c:pt idx="106">
                  <c:v>336</c:v>
                </c:pt>
                <c:pt idx="107">
                  <c:v>337</c:v>
                </c:pt>
                <c:pt idx="108">
                  <c:v>338</c:v>
                </c:pt>
                <c:pt idx="109">
                  <c:v>339</c:v>
                </c:pt>
                <c:pt idx="110">
                  <c:v>340</c:v>
                </c:pt>
                <c:pt idx="111">
                  <c:v>341</c:v>
                </c:pt>
                <c:pt idx="112">
                  <c:v>342</c:v>
                </c:pt>
                <c:pt idx="113">
                  <c:v>343</c:v>
                </c:pt>
                <c:pt idx="114">
                  <c:v>344</c:v>
                </c:pt>
                <c:pt idx="115">
                  <c:v>345</c:v>
                </c:pt>
                <c:pt idx="116">
                  <c:v>346</c:v>
                </c:pt>
                <c:pt idx="117">
                  <c:v>347</c:v>
                </c:pt>
                <c:pt idx="118">
                  <c:v>348</c:v>
                </c:pt>
                <c:pt idx="119">
                  <c:v>349</c:v>
                </c:pt>
                <c:pt idx="120">
                  <c:v>350</c:v>
                </c:pt>
                <c:pt idx="121">
                  <c:v>351</c:v>
                </c:pt>
                <c:pt idx="122">
                  <c:v>352</c:v>
                </c:pt>
                <c:pt idx="123">
                  <c:v>353</c:v>
                </c:pt>
                <c:pt idx="124">
                  <c:v>354</c:v>
                </c:pt>
                <c:pt idx="125">
                  <c:v>355</c:v>
                </c:pt>
                <c:pt idx="126">
                  <c:v>356</c:v>
                </c:pt>
                <c:pt idx="127">
                  <c:v>357</c:v>
                </c:pt>
                <c:pt idx="128">
                  <c:v>358</c:v>
                </c:pt>
                <c:pt idx="129">
                  <c:v>359</c:v>
                </c:pt>
                <c:pt idx="130">
                  <c:v>360</c:v>
                </c:pt>
                <c:pt idx="131">
                  <c:v>361</c:v>
                </c:pt>
                <c:pt idx="132">
                  <c:v>362</c:v>
                </c:pt>
                <c:pt idx="133">
                  <c:v>363</c:v>
                </c:pt>
                <c:pt idx="134">
                  <c:v>364</c:v>
                </c:pt>
                <c:pt idx="135">
                  <c:v>365</c:v>
                </c:pt>
                <c:pt idx="136">
                  <c:v>366</c:v>
                </c:pt>
                <c:pt idx="137">
                  <c:v>367</c:v>
                </c:pt>
                <c:pt idx="138">
                  <c:v>368</c:v>
                </c:pt>
                <c:pt idx="139">
                  <c:v>369</c:v>
                </c:pt>
                <c:pt idx="140">
                  <c:v>370</c:v>
                </c:pt>
                <c:pt idx="141">
                  <c:v>371</c:v>
                </c:pt>
                <c:pt idx="142">
                  <c:v>372</c:v>
                </c:pt>
                <c:pt idx="143">
                  <c:v>373</c:v>
                </c:pt>
                <c:pt idx="144">
                  <c:v>374</c:v>
                </c:pt>
                <c:pt idx="145">
                  <c:v>375</c:v>
                </c:pt>
                <c:pt idx="146">
                  <c:v>376</c:v>
                </c:pt>
                <c:pt idx="147">
                  <c:v>377</c:v>
                </c:pt>
                <c:pt idx="148">
                  <c:v>378</c:v>
                </c:pt>
                <c:pt idx="149">
                  <c:v>379</c:v>
                </c:pt>
                <c:pt idx="150">
                  <c:v>380</c:v>
                </c:pt>
                <c:pt idx="151">
                  <c:v>381</c:v>
                </c:pt>
                <c:pt idx="152">
                  <c:v>382</c:v>
                </c:pt>
                <c:pt idx="153">
                  <c:v>383</c:v>
                </c:pt>
                <c:pt idx="154">
                  <c:v>384</c:v>
                </c:pt>
                <c:pt idx="155">
                  <c:v>385</c:v>
                </c:pt>
                <c:pt idx="156">
                  <c:v>386</c:v>
                </c:pt>
                <c:pt idx="157">
                  <c:v>387</c:v>
                </c:pt>
                <c:pt idx="158">
                  <c:v>388</c:v>
                </c:pt>
                <c:pt idx="159">
                  <c:v>389</c:v>
                </c:pt>
                <c:pt idx="160">
                  <c:v>390</c:v>
                </c:pt>
                <c:pt idx="161">
                  <c:v>391</c:v>
                </c:pt>
                <c:pt idx="162">
                  <c:v>392</c:v>
                </c:pt>
                <c:pt idx="163">
                  <c:v>393</c:v>
                </c:pt>
                <c:pt idx="164">
                  <c:v>394</c:v>
                </c:pt>
                <c:pt idx="165">
                  <c:v>395</c:v>
                </c:pt>
                <c:pt idx="166">
                  <c:v>396</c:v>
                </c:pt>
                <c:pt idx="167">
                  <c:v>397</c:v>
                </c:pt>
                <c:pt idx="168">
                  <c:v>398</c:v>
                </c:pt>
                <c:pt idx="169">
                  <c:v>399</c:v>
                </c:pt>
                <c:pt idx="170">
                  <c:v>400</c:v>
                </c:pt>
                <c:pt idx="171">
                  <c:v>401</c:v>
                </c:pt>
                <c:pt idx="172">
                  <c:v>402</c:v>
                </c:pt>
                <c:pt idx="173">
                  <c:v>403</c:v>
                </c:pt>
                <c:pt idx="174">
                  <c:v>404</c:v>
                </c:pt>
                <c:pt idx="175">
                  <c:v>405</c:v>
                </c:pt>
                <c:pt idx="176">
                  <c:v>406</c:v>
                </c:pt>
                <c:pt idx="177">
                  <c:v>407</c:v>
                </c:pt>
                <c:pt idx="178">
                  <c:v>408</c:v>
                </c:pt>
                <c:pt idx="179">
                  <c:v>409</c:v>
                </c:pt>
                <c:pt idx="180">
                  <c:v>410</c:v>
                </c:pt>
                <c:pt idx="181">
                  <c:v>411</c:v>
                </c:pt>
                <c:pt idx="182">
                  <c:v>412</c:v>
                </c:pt>
                <c:pt idx="183">
                  <c:v>413</c:v>
                </c:pt>
                <c:pt idx="184">
                  <c:v>414</c:v>
                </c:pt>
                <c:pt idx="185">
                  <c:v>415</c:v>
                </c:pt>
                <c:pt idx="186">
                  <c:v>416</c:v>
                </c:pt>
                <c:pt idx="187">
                  <c:v>417</c:v>
                </c:pt>
                <c:pt idx="188">
                  <c:v>418</c:v>
                </c:pt>
                <c:pt idx="189">
                  <c:v>419</c:v>
                </c:pt>
                <c:pt idx="190">
                  <c:v>420</c:v>
                </c:pt>
                <c:pt idx="191">
                  <c:v>421</c:v>
                </c:pt>
                <c:pt idx="192">
                  <c:v>422</c:v>
                </c:pt>
                <c:pt idx="193">
                  <c:v>423</c:v>
                </c:pt>
                <c:pt idx="194">
                  <c:v>424</c:v>
                </c:pt>
                <c:pt idx="195">
                  <c:v>425</c:v>
                </c:pt>
                <c:pt idx="196">
                  <c:v>426</c:v>
                </c:pt>
                <c:pt idx="197">
                  <c:v>427</c:v>
                </c:pt>
                <c:pt idx="198">
                  <c:v>428</c:v>
                </c:pt>
                <c:pt idx="199">
                  <c:v>429</c:v>
                </c:pt>
                <c:pt idx="200">
                  <c:v>430</c:v>
                </c:pt>
                <c:pt idx="201">
                  <c:v>431</c:v>
                </c:pt>
                <c:pt idx="202">
                  <c:v>432</c:v>
                </c:pt>
                <c:pt idx="203">
                  <c:v>433</c:v>
                </c:pt>
                <c:pt idx="204">
                  <c:v>434</c:v>
                </c:pt>
                <c:pt idx="205">
                  <c:v>435</c:v>
                </c:pt>
                <c:pt idx="206">
                  <c:v>436</c:v>
                </c:pt>
                <c:pt idx="207">
                  <c:v>437</c:v>
                </c:pt>
                <c:pt idx="208">
                  <c:v>438</c:v>
                </c:pt>
                <c:pt idx="209">
                  <c:v>439</c:v>
                </c:pt>
                <c:pt idx="210">
                  <c:v>440</c:v>
                </c:pt>
                <c:pt idx="211">
                  <c:v>441</c:v>
                </c:pt>
                <c:pt idx="212">
                  <c:v>442</c:v>
                </c:pt>
                <c:pt idx="213">
                  <c:v>443</c:v>
                </c:pt>
                <c:pt idx="214">
                  <c:v>444</c:v>
                </c:pt>
                <c:pt idx="215">
                  <c:v>445</c:v>
                </c:pt>
                <c:pt idx="216">
                  <c:v>446</c:v>
                </c:pt>
                <c:pt idx="217">
                  <c:v>447</c:v>
                </c:pt>
                <c:pt idx="218">
                  <c:v>448</c:v>
                </c:pt>
                <c:pt idx="219">
                  <c:v>449</c:v>
                </c:pt>
                <c:pt idx="220">
                  <c:v>450</c:v>
                </c:pt>
                <c:pt idx="221">
                  <c:v>451</c:v>
                </c:pt>
                <c:pt idx="222">
                  <c:v>452</c:v>
                </c:pt>
                <c:pt idx="223">
                  <c:v>453</c:v>
                </c:pt>
                <c:pt idx="224">
                  <c:v>454</c:v>
                </c:pt>
                <c:pt idx="225">
                  <c:v>455</c:v>
                </c:pt>
                <c:pt idx="226">
                  <c:v>456</c:v>
                </c:pt>
                <c:pt idx="227">
                  <c:v>457</c:v>
                </c:pt>
                <c:pt idx="228">
                  <c:v>458</c:v>
                </c:pt>
                <c:pt idx="229">
                  <c:v>459</c:v>
                </c:pt>
                <c:pt idx="230">
                  <c:v>460</c:v>
                </c:pt>
                <c:pt idx="231">
                  <c:v>461</c:v>
                </c:pt>
                <c:pt idx="232">
                  <c:v>462</c:v>
                </c:pt>
                <c:pt idx="233">
                  <c:v>463</c:v>
                </c:pt>
                <c:pt idx="234">
                  <c:v>464</c:v>
                </c:pt>
                <c:pt idx="235">
                  <c:v>465</c:v>
                </c:pt>
                <c:pt idx="236">
                  <c:v>466</c:v>
                </c:pt>
                <c:pt idx="237">
                  <c:v>467</c:v>
                </c:pt>
                <c:pt idx="238">
                  <c:v>468</c:v>
                </c:pt>
                <c:pt idx="239">
                  <c:v>469</c:v>
                </c:pt>
                <c:pt idx="240">
                  <c:v>470</c:v>
                </c:pt>
                <c:pt idx="241">
                  <c:v>471</c:v>
                </c:pt>
                <c:pt idx="242">
                  <c:v>472</c:v>
                </c:pt>
                <c:pt idx="243">
                  <c:v>473</c:v>
                </c:pt>
                <c:pt idx="244">
                  <c:v>474</c:v>
                </c:pt>
                <c:pt idx="245">
                  <c:v>475</c:v>
                </c:pt>
                <c:pt idx="246">
                  <c:v>476</c:v>
                </c:pt>
                <c:pt idx="247">
                  <c:v>477</c:v>
                </c:pt>
                <c:pt idx="248">
                  <c:v>478</c:v>
                </c:pt>
                <c:pt idx="249">
                  <c:v>479</c:v>
                </c:pt>
                <c:pt idx="250">
                  <c:v>480</c:v>
                </c:pt>
                <c:pt idx="251">
                  <c:v>481</c:v>
                </c:pt>
                <c:pt idx="252">
                  <c:v>482</c:v>
                </c:pt>
                <c:pt idx="253">
                  <c:v>483</c:v>
                </c:pt>
                <c:pt idx="254">
                  <c:v>484</c:v>
                </c:pt>
                <c:pt idx="255">
                  <c:v>485</c:v>
                </c:pt>
                <c:pt idx="256">
                  <c:v>486</c:v>
                </c:pt>
                <c:pt idx="257">
                  <c:v>487</c:v>
                </c:pt>
                <c:pt idx="258">
                  <c:v>488</c:v>
                </c:pt>
                <c:pt idx="259">
                  <c:v>489</c:v>
                </c:pt>
                <c:pt idx="260">
                  <c:v>490</c:v>
                </c:pt>
                <c:pt idx="261">
                  <c:v>491</c:v>
                </c:pt>
                <c:pt idx="262">
                  <c:v>492</c:v>
                </c:pt>
                <c:pt idx="263">
                  <c:v>493</c:v>
                </c:pt>
                <c:pt idx="264">
                  <c:v>494</c:v>
                </c:pt>
                <c:pt idx="265">
                  <c:v>495</c:v>
                </c:pt>
                <c:pt idx="266">
                  <c:v>496</c:v>
                </c:pt>
                <c:pt idx="267">
                  <c:v>497</c:v>
                </c:pt>
                <c:pt idx="268">
                  <c:v>498</c:v>
                </c:pt>
                <c:pt idx="269">
                  <c:v>499</c:v>
                </c:pt>
                <c:pt idx="270">
                  <c:v>500</c:v>
                </c:pt>
              </c:numCache>
            </c:numRef>
          </c:xVal>
          <c:yVal>
            <c:numRef>
              <c:f>'синхр спектры 160'!$R$4:$R$274</c:f>
              <c:numCache>
                <c:formatCode>0.000</c:formatCode>
                <c:ptCount val="271"/>
                <c:pt idx="0">
                  <c:v>2.220217</c:v>
                </c:pt>
                <c:pt idx="1">
                  <c:v>0.641948</c:v>
                </c:pt>
                <c:pt idx="2">
                  <c:v>1.732629</c:v>
                </c:pt>
                <c:pt idx="3">
                  <c:v>1.664157</c:v>
                </c:pt>
                <c:pt idx="4">
                  <c:v>1.764204</c:v>
                </c:pt>
                <c:pt idx="5">
                  <c:v>1.564934</c:v>
                </c:pt>
                <c:pt idx="6">
                  <c:v>1.448793</c:v>
                </c:pt>
                <c:pt idx="7">
                  <c:v>1.461615</c:v>
                </c:pt>
                <c:pt idx="8">
                  <c:v>1.499762</c:v>
                </c:pt>
                <c:pt idx="9">
                  <c:v>1.636289</c:v>
                </c:pt>
                <c:pt idx="10">
                  <c:v>1.490939</c:v>
                </c:pt>
                <c:pt idx="11">
                  <c:v>1.393809</c:v>
                </c:pt>
                <c:pt idx="12">
                  <c:v>1.331149</c:v>
                </c:pt>
                <c:pt idx="13">
                  <c:v>1.475906</c:v>
                </c:pt>
                <c:pt idx="14">
                  <c:v>1.510605</c:v>
                </c:pt>
                <c:pt idx="15">
                  <c:v>1.522231</c:v>
                </c:pt>
                <c:pt idx="16">
                  <c:v>1.537927</c:v>
                </c:pt>
                <c:pt idx="17">
                  <c:v>1.612141</c:v>
                </c:pt>
                <c:pt idx="18">
                  <c:v>1.600765</c:v>
                </c:pt>
                <c:pt idx="19">
                  <c:v>1.531164</c:v>
                </c:pt>
                <c:pt idx="20">
                  <c:v>1.463682</c:v>
                </c:pt>
                <c:pt idx="21">
                  <c:v>1.509255</c:v>
                </c:pt>
                <c:pt idx="22">
                  <c:v>1.483871</c:v>
                </c:pt>
                <c:pt idx="23">
                  <c:v>1.501921</c:v>
                </c:pt>
                <c:pt idx="24">
                  <c:v>1.496146</c:v>
                </c:pt>
                <c:pt idx="25">
                  <c:v>1.486576</c:v>
                </c:pt>
                <c:pt idx="26">
                  <c:v>1.46246</c:v>
                </c:pt>
                <c:pt idx="27">
                  <c:v>1.458058</c:v>
                </c:pt>
                <c:pt idx="28">
                  <c:v>1.497858</c:v>
                </c:pt>
                <c:pt idx="29">
                  <c:v>1.556235</c:v>
                </c:pt>
                <c:pt idx="30">
                  <c:v>1.639899</c:v>
                </c:pt>
                <c:pt idx="31">
                  <c:v>1.651662</c:v>
                </c:pt>
                <c:pt idx="32">
                  <c:v>1.657032</c:v>
                </c:pt>
                <c:pt idx="33">
                  <c:v>1.635651</c:v>
                </c:pt>
                <c:pt idx="34">
                  <c:v>1.610923</c:v>
                </c:pt>
                <c:pt idx="35">
                  <c:v>1.560217</c:v>
                </c:pt>
                <c:pt idx="36">
                  <c:v>1.509484</c:v>
                </c:pt>
                <c:pt idx="37">
                  <c:v>1.481404</c:v>
                </c:pt>
                <c:pt idx="38">
                  <c:v>1.484861</c:v>
                </c:pt>
                <c:pt idx="39">
                  <c:v>1.465548</c:v>
                </c:pt>
                <c:pt idx="40">
                  <c:v>1.455915</c:v>
                </c:pt>
                <c:pt idx="41">
                  <c:v>1.420088</c:v>
                </c:pt>
                <c:pt idx="42">
                  <c:v>1.399516</c:v>
                </c:pt>
                <c:pt idx="43">
                  <c:v>1.387554</c:v>
                </c:pt>
                <c:pt idx="44">
                  <c:v>1.39591</c:v>
                </c:pt>
                <c:pt idx="45">
                  <c:v>1.402605</c:v>
                </c:pt>
                <c:pt idx="46">
                  <c:v>1.393633</c:v>
                </c:pt>
                <c:pt idx="47">
                  <c:v>1.395078</c:v>
                </c:pt>
                <c:pt idx="48">
                  <c:v>1.364587</c:v>
                </c:pt>
                <c:pt idx="49">
                  <c:v>1.331986</c:v>
                </c:pt>
                <c:pt idx="50">
                  <c:v>1.269853</c:v>
                </c:pt>
                <c:pt idx="51">
                  <c:v>1.2182</c:v>
                </c:pt>
                <c:pt idx="52">
                  <c:v>1.209152</c:v>
                </c:pt>
                <c:pt idx="53">
                  <c:v>1.176511</c:v>
                </c:pt>
                <c:pt idx="54">
                  <c:v>1.143632</c:v>
                </c:pt>
                <c:pt idx="55">
                  <c:v>1.091347</c:v>
                </c:pt>
                <c:pt idx="56">
                  <c:v>1.060095</c:v>
                </c:pt>
                <c:pt idx="57">
                  <c:v>1.026361</c:v>
                </c:pt>
                <c:pt idx="58">
                  <c:v>0.981637</c:v>
                </c:pt>
                <c:pt idx="59">
                  <c:v>0.936947</c:v>
                </c:pt>
                <c:pt idx="60">
                  <c:v>0.911218</c:v>
                </c:pt>
                <c:pt idx="61">
                  <c:v>0.889663</c:v>
                </c:pt>
                <c:pt idx="62">
                  <c:v>0.885769</c:v>
                </c:pt>
                <c:pt idx="63">
                  <c:v>0.881036</c:v>
                </c:pt>
                <c:pt idx="64">
                  <c:v>0.878549</c:v>
                </c:pt>
                <c:pt idx="65">
                  <c:v>0.854449</c:v>
                </c:pt>
                <c:pt idx="66">
                  <c:v>0.834658</c:v>
                </c:pt>
                <c:pt idx="67">
                  <c:v>0.818291</c:v>
                </c:pt>
                <c:pt idx="68">
                  <c:v>0.819427</c:v>
                </c:pt>
                <c:pt idx="69">
                  <c:v>0.804976</c:v>
                </c:pt>
                <c:pt idx="70">
                  <c:v>0.795496</c:v>
                </c:pt>
                <c:pt idx="71">
                  <c:v>0.775316</c:v>
                </c:pt>
                <c:pt idx="72">
                  <c:v>0.765158</c:v>
                </c:pt>
                <c:pt idx="73">
                  <c:v>0.756238</c:v>
                </c:pt>
                <c:pt idx="74">
                  <c:v>0.757701</c:v>
                </c:pt>
                <c:pt idx="75">
                  <c:v>0.754633</c:v>
                </c:pt>
                <c:pt idx="76">
                  <c:v>0.754655</c:v>
                </c:pt>
                <c:pt idx="77">
                  <c:v>0.754722</c:v>
                </c:pt>
                <c:pt idx="78">
                  <c:v>0.753635</c:v>
                </c:pt>
                <c:pt idx="79">
                  <c:v>0.754701</c:v>
                </c:pt>
                <c:pt idx="80">
                  <c:v>0.75634</c:v>
                </c:pt>
                <c:pt idx="81">
                  <c:v>0.761579</c:v>
                </c:pt>
                <c:pt idx="82">
                  <c:v>0.754167</c:v>
                </c:pt>
                <c:pt idx="83">
                  <c:v>0.745808</c:v>
                </c:pt>
                <c:pt idx="84">
                  <c:v>0.739264</c:v>
                </c:pt>
                <c:pt idx="85">
                  <c:v>0.734554</c:v>
                </c:pt>
                <c:pt idx="86">
                  <c:v>0.73483</c:v>
                </c:pt>
                <c:pt idx="87">
                  <c:v>0.736028</c:v>
                </c:pt>
                <c:pt idx="88">
                  <c:v>0.724304</c:v>
                </c:pt>
                <c:pt idx="89">
                  <c:v>0.713804</c:v>
                </c:pt>
                <c:pt idx="90">
                  <c:v>0.701853</c:v>
                </c:pt>
                <c:pt idx="91">
                  <c:v>0.709445</c:v>
                </c:pt>
                <c:pt idx="92">
                  <c:v>0.701621</c:v>
                </c:pt>
                <c:pt idx="93">
                  <c:v>0.690032</c:v>
                </c:pt>
                <c:pt idx="94">
                  <c:v>0.671254</c:v>
                </c:pt>
                <c:pt idx="95">
                  <c:v>0.66819</c:v>
                </c:pt>
                <c:pt idx="96">
                  <c:v>0.672947</c:v>
                </c:pt>
                <c:pt idx="97">
                  <c:v>0.687095</c:v>
                </c:pt>
                <c:pt idx="98">
                  <c:v>0.702188</c:v>
                </c:pt>
                <c:pt idx="99">
                  <c:v>0.723305</c:v>
                </c:pt>
                <c:pt idx="100">
                  <c:v>0.721279</c:v>
                </c:pt>
                <c:pt idx="101">
                  <c:v>0.690363</c:v>
                </c:pt>
                <c:pt idx="102">
                  <c:v>0.647093</c:v>
                </c:pt>
                <c:pt idx="103">
                  <c:v>0.617014</c:v>
                </c:pt>
                <c:pt idx="104">
                  <c:v>0.60214</c:v>
                </c:pt>
                <c:pt idx="105">
                  <c:v>0.588383</c:v>
                </c:pt>
                <c:pt idx="106">
                  <c:v>0.572655</c:v>
                </c:pt>
                <c:pt idx="107">
                  <c:v>0.56232</c:v>
                </c:pt>
                <c:pt idx="108">
                  <c:v>0.547441</c:v>
                </c:pt>
                <c:pt idx="109">
                  <c:v>0.53219</c:v>
                </c:pt>
                <c:pt idx="110">
                  <c:v>0.518081</c:v>
                </c:pt>
                <c:pt idx="111">
                  <c:v>0.505818</c:v>
                </c:pt>
                <c:pt idx="112">
                  <c:v>0.501884</c:v>
                </c:pt>
                <c:pt idx="113">
                  <c:v>0.485554</c:v>
                </c:pt>
                <c:pt idx="114">
                  <c:v>0.473509</c:v>
                </c:pt>
                <c:pt idx="115">
                  <c:v>0.450412</c:v>
                </c:pt>
                <c:pt idx="116">
                  <c:v>0.436438</c:v>
                </c:pt>
                <c:pt idx="117">
                  <c:v>0.418003</c:v>
                </c:pt>
                <c:pt idx="118">
                  <c:v>0.410897</c:v>
                </c:pt>
                <c:pt idx="119">
                  <c:v>0.399676</c:v>
                </c:pt>
                <c:pt idx="120">
                  <c:v>0.38766</c:v>
                </c:pt>
                <c:pt idx="121">
                  <c:v>0.360508</c:v>
                </c:pt>
                <c:pt idx="122">
                  <c:v>0.335883</c:v>
                </c:pt>
                <c:pt idx="123">
                  <c:v>0.320192</c:v>
                </c:pt>
                <c:pt idx="124">
                  <c:v>0.312972</c:v>
                </c:pt>
                <c:pt idx="125">
                  <c:v>0.306549</c:v>
                </c:pt>
                <c:pt idx="126">
                  <c:v>0.296766</c:v>
                </c:pt>
                <c:pt idx="127">
                  <c:v>0.284821</c:v>
                </c:pt>
                <c:pt idx="128">
                  <c:v>0.28017</c:v>
                </c:pt>
                <c:pt idx="129">
                  <c:v>0.273734</c:v>
                </c:pt>
                <c:pt idx="130">
                  <c:v>0.268245</c:v>
                </c:pt>
                <c:pt idx="131">
                  <c:v>0.255566</c:v>
                </c:pt>
                <c:pt idx="132">
                  <c:v>0.2436</c:v>
                </c:pt>
                <c:pt idx="133">
                  <c:v>0.233878</c:v>
                </c:pt>
                <c:pt idx="134">
                  <c:v>0.22692</c:v>
                </c:pt>
                <c:pt idx="135">
                  <c:v>0.222077</c:v>
                </c:pt>
                <c:pt idx="136">
                  <c:v>0.219525</c:v>
                </c:pt>
                <c:pt idx="137">
                  <c:v>0.215762</c:v>
                </c:pt>
                <c:pt idx="138">
                  <c:v>0.211113</c:v>
                </c:pt>
                <c:pt idx="139">
                  <c:v>0.205493</c:v>
                </c:pt>
                <c:pt idx="140">
                  <c:v>0.198572</c:v>
                </c:pt>
                <c:pt idx="141">
                  <c:v>0.195431</c:v>
                </c:pt>
                <c:pt idx="142">
                  <c:v>0.192132</c:v>
                </c:pt>
                <c:pt idx="143">
                  <c:v>0.187474</c:v>
                </c:pt>
                <c:pt idx="144">
                  <c:v>0.180183</c:v>
                </c:pt>
                <c:pt idx="145">
                  <c:v>0.173126</c:v>
                </c:pt>
                <c:pt idx="146">
                  <c:v>0.168994</c:v>
                </c:pt>
                <c:pt idx="147">
                  <c:v>0.166273</c:v>
                </c:pt>
                <c:pt idx="148">
                  <c:v>0.163316</c:v>
                </c:pt>
                <c:pt idx="149">
                  <c:v>0.16001</c:v>
                </c:pt>
                <c:pt idx="150">
                  <c:v>0.155695</c:v>
                </c:pt>
                <c:pt idx="151">
                  <c:v>0.1508</c:v>
                </c:pt>
                <c:pt idx="152">
                  <c:v>0.147074</c:v>
                </c:pt>
                <c:pt idx="153">
                  <c:v>0.142879</c:v>
                </c:pt>
                <c:pt idx="154">
                  <c:v>0.140149</c:v>
                </c:pt>
                <c:pt idx="155">
                  <c:v>0.134029</c:v>
                </c:pt>
                <c:pt idx="156">
                  <c:v>0.132879</c:v>
                </c:pt>
                <c:pt idx="157">
                  <c:v>0.131413</c:v>
                </c:pt>
                <c:pt idx="158">
                  <c:v>0.131129</c:v>
                </c:pt>
                <c:pt idx="159">
                  <c:v>0.127</c:v>
                </c:pt>
                <c:pt idx="160">
                  <c:v>0.122047</c:v>
                </c:pt>
                <c:pt idx="161">
                  <c:v>0.119287</c:v>
                </c:pt>
                <c:pt idx="162">
                  <c:v>0.118941</c:v>
                </c:pt>
                <c:pt idx="163">
                  <c:v>0.117421</c:v>
                </c:pt>
                <c:pt idx="164">
                  <c:v>0.115955</c:v>
                </c:pt>
                <c:pt idx="165">
                  <c:v>0.108729</c:v>
                </c:pt>
                <c:pt idx="166">
                  <c:v>0.104566</c:v>
                </c:pt>
                <c:pt idx="167">
                  <c:v>0.100328</c:v>
                </c:pt>
                <c:pt idx="168">
                  <c:v>0.0983</c:v>
                </c:pt>
                <c:pt idx="169">
                  <c:v>0.096722</c:v>
                </c:pt>
                <c:pt idx="170">
                  <c:v>0.093634</c:v>
                </c:pt>
                <c:pt idx="171">
                  <c:v>0.090548</c:v>
                </c:pt>
                <c:pt idx="172">
                  <c:v>0.084846</c:v>
                </c:pt>
                <c:pt idx="173">
                  <c:v>0.083221</c:v>
                </c:pt>
                <c:pt idx="174">
                  <c:v>0.079116</c:v>
                </c:pt>
                <c:pt idx="175">
                  <c:v>0.078858</c:v>
                </c:pt>
                <c:pt idx="176">
                  <c:v>0.076256</c:v>
                </c:pt>
                <c:pt idx="177">
                  <c:v>0.078032</c:v>
                </c:pt>
                <c:pt idx="178">
                  <c:v>0.075261</c:v>
                </c:pt>
                <c:pt idx="179">
                  <c:v>0.073835</c:v>
                </c:pt>
                <c:pt idx="180">
                  <c:v>0.070904</c:v>
                </c:pt>
                <c:pt idx="181">
                  <c:v>0.069654</c:v>
                </c:pt>
                <c:pt idx="182">
                  <c:v>0.062983</c:v>
                </c:pt>
                <c:pt idx="183">
                  <c:v>0.059507</c:v>
                </c:pt>
                <c:pt idx="184">
                  <c:v>0.055671</c:v>
                </c:pt>
                <c:pt idx="185">
                  <c:v>0.055507</c:v>
                </c:pt>
                <c:pt idx="186">
                  <c:v>0.052875</c:v>
                </c:pt>
                <c:pt idx="187">
                  <c:v>0.051756</c:v>
                </c:pt>
                <c:pt idx="188">
                  <c:v>0.050699</c:v>
                </c:pt>
                <c:pt idx="189">
                  <c:v>0.050674</c:v>
                </c:pt>
                <c:pt idx="190">
                  <c:v>0.050555</c:v>
                </c:pt>
                <c:pt idx="191">
                  <c:v>0.049564</c:v>
                </c:pt>
                <c:pt idx="192">
                  <c:v>0.047447</c:v>
                </c:pt>
                <c:pt idx="193">
                  <c:v>0.046225</c:v>
                </c:pt>
                <c:pt idx="194">
                  <c:v>0.045015</c:v>
                </c:pt>
                <c:pt idx="195">
                  <c:v>0.044966</c:v>
                </c:pt>
                <c:pt idx="196">
                  <c:v>0.041834</c:v>
                </c:pt>
                <c:pt idx="197">
                  <c:v>0.042047</c:v>
                </c:pt>
                <c:pt idx="198">
                  <c:v>0.039347</c:v>
                </c:pt>
                <c:pt idx="199">
                  <c:v>0.039215</c:v>
                </c:pt>
                <c:pt idx="200">
                  <c:v>0.036103</c:v>
                </c:pt>
                <c:pt idx="201">
                  <c:v>0.035241</c:v>
                </c:pt>
                <c:pt idx="202">
                  <c:v>0.034871</c:v>
                </c:pt>
                <c:pt idx="203">
                  <c:v>0.034593</c:v>
                </c:pt>
                <c:pt idx="204">
                  <c:v>0.033357</c:v>
                </c:pt>
                <c:pt idx="205">
                  <c:v>0.030555</c:v>
                </c:pt>
                <c:pt idx="206">
                  <c:v>0.029604</c:v>
                </c:pt>
                <c:pt idx="207">
                  <c:v>0.027914</c:v>
                </c:pt>
                <c:pt idx="208">
                  <c:v>0.027883</c:v>
                </c:pt>
                <c:pt idx="209">
                  <c:v>0.02478</c:v>
                </c:pt>
                <c:pt idx="210">
                  <c:v>0.024217</c:v>
                </c:pt>
                <c:pt idx="211">
                  <c:v>0.022767</c:v>
                </c:pt>
                <c:pt idx="212">
                  <c:v>0.022699</c:v>
                </c:pt>
                <c:pt idx="213">
                  <c:v>0.021981</c:v>
                </c:pt>
                <c:pt idx="214">
                  <c:v>0.021194</c:v>
                </c:pt>
                <c:pt idx="215">
                  <c:v>0.020184</c:v>
                </c:pt>
                <c:pt idx="216">
                  <c:v>0.019591</c:v>
                </c:pt>
                <c:pt idx="217">
                  <c:v>0.017888</c:v>
                </c:pt>
                <c:pt idx="218">
                  <c:v>0.017799</c:v>
                </c:pt>
                <c:pt idx="219">
                  <c:v>0.018084</c:v>
                </c:pt>
                <c:pt idx="220">
                  <c:v>0.019322</c:v>
                </c:pt>
                <c:pt idx="221">
                  <c:v>0.019209</c:v>
                </c:pt>
                <c:pt idx="222">
                  <c:v>0.019415</c:v>
                </c:pt>
                <c:pt idx="223">
                  <c:v>0.018744</c:v>
                </c:pt>
                <c:pt idx="224">
                  <c:v>0.017123</c:v>
                </c:pt>
                <c:pt idx="225">
                  <c:v>0.01456</c:v>
                </c:pt>
                <c:pt idx="226">
                  <c:v>0.01298</c:v>
                </c:pt>
                <c:pt idx="227">
                  <c:v>0.014182</c:v>
                </c:pt>
                <c:pt idx="228">
                  <c:v>0.016525</c:v>
                </c:pt>
                <c:pt idx="229">
                  <c:v>0.019356</c:v>
                </c:pt>
                <c:pt idx="230">
                  <c:v>0.018302</c:v>
                </c:pt>
                <c:pt idx="231">
                  <c:v>0.017449</c:v>
                </c:pt>
                <c:pt idx="232">
                  <c:v>0.015934</c:v>
                </c:pt>
                <c:pt idx="233">
                  <c:v>0.017236</c:v>
                </c:pt>
                <c:pt idx="234">
                  <c:v>0.015123</c:v>
                </c:pt>
                <c:pt idx="235">
                  <c:v>0.014797</c:v>
                </c:pt>
                <c:pt idx="236">
                  <c:v>0.013008</c:v>
                </c:pt>
                <c:pt idx="237">
                  <c:v>0.014547</c:v>
                </c:pt>
                <c:pt idx="238">
                  <c:v>0.014595</c:v>
                </c:pt>
                <c:pt idx="239">
                  <c:v>0.014946</c:v>
                </c:pt>
                <c:pt idx="240">
                  <c:v>0.012811</c:v>
                </c:pt>
                <c:pt idx="241">
                  <c:v>0.010494</c:v>
                </c:pt>
                <c:pt idx="242">
                  <c:v>0.007287</c:v>
                </c:pt>
                <c:pt idx="243">
                  <c:v>0.006096</c:v>
                </c:pt>
                <c:pt idx="244">
                  <c:v>0.004261</c:v>
                </c:pt>
                <c:pt idx="245">
                  <c:v>0.004458</c:v>
                </c:pt>
                <c:pt idx="246">
                  <c:v>0.006127</c:v>
                </c:pt>
                <c:pt idx="247">
                  <c:v>0.00751</c:v>
                </c:pt>
                <c:pt idx="248">
                  <c:v>0.007715</c:v>
                </c:pt>
                <c:pt idx="249">
                  <c:v>0.005489</c:v>
                </c:pt>
                <c:pt idx="250">
                  <c:v>0.004973</c:v>
                </c:pt>
                <c:pt idx="251">
                  <c:v>0.003672</c:v>
                </c:pt>
                <c:pt idx="252">
                  <c:v>0.004481</c:v>
                </c:pt>
                <c:pt idx="253">
                  <c:v>0.003088</c:v>
                </c:pt>
                <c:pt idx="254">
                  <c:v>0.005252</c:v>
                </c:pt>
                <c:pt idx="255">
                  <c:v>0.004436</c:v>
                </c:pt>
                <c:pt idx="256">
                  <c:v>0.003791</c:v>
                </c:pt>
                <c:pt idx="257">
                  <c:v>0.00019</c:v>
                </c:pt>
                <c:pt idx="258">
                  <c:v>-0.000483</c:v>
                </c:pt>
                <c:pt idx="259">
                  <c:v>0.000325</c:v>
                </c:pt>
                <c:pt idx="260">
                  <c:v>0.002026</c:v>
                </c:pt>
                <c:pt idx="261">
                  <c:v>0.001316</c:v>
                </c:pt>
                <c:pt idx="262">
                  <c:v>0.001041</c:v>
                </c:pt>
                <c:pt idx="263">
                  <c:v>-0.001215</c:v>
                </c:pt>
                <c:pt idx="264">
                  <c:v>-0.001899</c:v>
                </c:pt>
                <c:pt idx="265">
                  <c:v>-0.002433</c:v>
                </c:pt>
                <c:pt idx="266">
                  <c:v>6.8e-5</c:v>
                </c:pt>
                <c:pt idx="267">
                  <c:v>0.002402</c:v>
                </c:pt>
                <c:pt idx="268">
                  <c:v>0.002165</c:v>
                </c:pt>
                <c:pt idx="269">
                  <c:v>0.000763</c:v>
                </c:pt>
                <c:pt idx="270">
                  <c:v>-0.001734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0,016</c:f>
              <c:strCache>
                <c:ptCount val="1"/>
                <c:pt idx="0">
                  <c:v>0,016</c:v>
                </c:pt>
              </c:strCache>
            </c:strRef>
          </c:tx>
          <c:spPr>
            <a:ln w="22225" cap="rnd" cmpd="sng" algn="ctr">
              <a:solidFill>
                <a:schemeClr val="accent2">
                  <a:tint val="9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'синхр спектры 160'!$A$4:$A$274</c:f>
              <c:numCache>
                <c:formatCode>General</c:formatCode>
                <c:ptCount val="271"/>
                <c:pt idx="0">
                  <c:v>230</c:v>
                </c:pt>
                <c:pt idx="1">
                  <c:v>231</c:v>
                </c:pt>
                <c:pt idx="2">
                  <c:v>232</c:v>
                </c:pt>
                <c:pt idx="3">
                  <c:v>233</c:v>
                </c:pt>
                <c:pt idx="4">
                  <c:v>234</c:v>
                </c:pt>
                <c:pt idx="5">
                  <c:v>235</c:v>
                </c:pt>
                <c:pt idx="6">
                  <c:v>236</c:v>
                </c:pt>
                <c:pt idx="7">
                  <c:v>237</c:v>
                </c:pt>
                <c:pt idx="8">
                  <c:v>238</c:v>
                </c:pt>
                <c:pt idx="9">
                  <c:v>239</c:v>
                </c:pt>
                <c:pt idx="10">
                  <c:v>240</c:v>
                </c:pt>
                <c:pt idx="11">
                  <c:v>241</c:v>
                </c:pt>
                <c:pt idx="12">
                  <c:v>242</c:v>
                </c:pt>
                <c:pt idx="13">
                  <c:v>243</c:v>
                </c:pt>
                <c:pt idx="14">
                  <c:v>244</c:v>
                </c:pt>
                <c:pt idx="15">
                  <c:v>245</c:v>
                </c:pt>
                <c:pt idx="16">
                  <c:v>246</c:v>
                </c:pt>
                <c:pt idx="17">
                  <c:v>247</c:v>
                </c:pt>
                <c:pt idx="18">
                  <c:v>248</c:v>
                </c:pt>
                <c:pt idx="19">
                  <c:v>249</c:v>
                </c:pt>
                <c:pt idx="20">
                  <c:v>250</c:v>
                </c:pt>
                <c:pt idx="21">
                  <c:v>251</c:v>
                </c:pt>
                <c:pt idx="22">
                  <c:v>252</c:v>
                </c:pt>
                <c:pt idx="23">
                  <c:v>253</c:v>
                </c:pt>
                <c:pt idx="24">
                  <c:v>254</c:v>
                </c:pt>
                <c:pt idx="25">
                  <c:v>255</c:v>
                </c:pt>
                <c:pt idx="26">
                  <c:v>256</c:v>
                </c:pt>
                <c:pt idx="27">
                  <c:v>257</c:v>
                </c:pt>
                <c:pt idx="28">
                  <c:v>258</c:v>
                </c:pt>
                <c:pt idx="29">
                  <c:v>259</c:v>
                </c:pt>
                <c:pt idx="30">
                  <c:v>260</c:v>
                </c:pt>
                <c:pt idx="31">
                  <c:v>261</c:v>
                </c:pt>
                <c:pt idx="32">
                  <c:v>262</c:v>
                </c:pt>
                <c:pt idx="33">
                  <c:v>263</c:v>
                </c:pt>
                <c:pt idx="34">
                  <c:v>264</c:v>
                </c:pt>
                <c:pt idx="35">
                  <c:v>265</c:v>
                </c:pt>
                <c:pt idx="36">
                  <c:v>266</c:v>
                </c:pt>
                <c:pt idx="37">
                  <c:v>267</c:v>
                </c:pt>
                <c:pt idx="38">
                  <c:v>268</c:v>
                </c:pt>
                <c:pt idx="39">
                  <c:v>269</c:v>
                </c:pt>
                <c:pt idx="40">
                  <c:v>270</c:v>
                </c:pt>
                <c:pt idx="41">
                  <c:v>271</c:v>
                </c:pt>
                <c:pt idx="42">
                  <c:v>272</c:v>
                </c:pt>
                <c:pt idx="43">
                  <c:v>273</c:v>
                </c:pt>
                <c:pt idx="44">
                  <c:v>274</c:v>
                </c:pt>
                <c:pt idx="45">
                  <c:v>275</c:v>
                </c:pt>
                <c:pt idx="46">
                  <c:v>276</c:v>
                </c:pt>
                <c:pt idx="47">
                  <c:v>277</c:v>
                </c:pt>
                <c:pt idx="48">
                  <c:v>278</c:v>
                </c:pt>
                <c:pt idx="49">
                  <c:v>279</c:v>
                </c:pt>
                <c:pt idx="50">
                  <c:v>280</c:v>
                </c:pt>
                <c:pt idx="51">
                  <c:v>281</c:v>
                </c:pt>
                <c:pt idx="52">
                  <c:v>282</c:v>
                </c:pt>
                <c:pt idx="53">
                  <c:v>283</c:v>
                </c:pt>
                <c:pt idx="54">
                  <c:v>284</c:v>
                </c:pt>
                <c:pt idx="55">
                  <c:v>285</c:v>
                </c:pt>
                <c:pt idx="56">
                  <c:v>286</c:v>
                </c:pt>
                <c:pt idx="57">
                  <c:v>287</c:v>
                </c:pt>
                <c:pt idx="58">
                  <c:v>288</c:v>
                </c:pt>
                <c:pt idx="59">
                  <c:v>289</c:v>
                </c:pt>
                <c:pt idx="60">
                  <c:v>290</c:v>
                </c:pt>
                <c:pt idx="61">
                  <c:v>291</c:v>
                </c:pt>
                <c:pt idx="62">
                  <c:v>292</c:v>
                </c:pt>
                <c:pt idx="63">
                  <c:v>293</c:v>
                </c:pt>
                <c:pt idx="64">
                  <c:v>294</c:v>
                </c:pt>
                <c:pt idx="65">
                  <c:v>295</c:v>
                </c:pt>
                <c:pt idx="66">
                  <c:v>296</c:v>
                </c:pt>
                <c:pt idx="67">
                  <c:v>297</c:v>
                </c:pt>
                <c:pt idx="68">
                  <c:v>298</c:v>
                </c:pt>
                <c:pt idx="69">
                  <c:v>299</c:v>
                </c:pt>
                <c:pt idx="70">
                  <c:v>300</c:v>
                </c:pt>
                <c:pt idx="71">
                  <c:v>301</c:v>
                </c:pt>
                <c:pt idx="72">
                  <c:v>302</c:v>
                </c:pt>
                <c:pt idx="73">
                  <c:v>303</c:v>
                </c:pt>
                <c:pt idx="74">
                  <c:v>304</c:v>
                </c:pt>
                <c:pt idx="75">
                  <c:v>305</c:v>
                </c:pt>
                <c:pt idx="76">
                  <c:v>306</c:v>
                </c:pt>
                <c:pt idx="77">
                  <c:v>307</c:v>
                </c:pt>
                <c:pt idx="78">
                  <c:v>308</c:v>
                </c:pt>
                <c:pt idx="79">
                  <c:v>309</c:v>
                </c:pt>
                <c:pt idx="80">
                  <c:v>310</c:v>
                </c:pt>
                <c:pt idx="81">
                  <c:v>311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317</c:v>
                </c:pt>
                <c:pt idx="88">
                  <c:v>318</c:v>
                </c:pt>
                <c:pt idx="89">
                  <c:v>319</c:v>
                </c:pt>
                <c:pt idx="90">
                  <c:v>320</c:v>
                </c:pt>
                <c:pt idx="91">
                  <c:v>321</c:v>
                </c:pt>
                <c:pt idx="92">
                  <c:v>322</c:v>
                </c:pt>
                <c:pt idx="93">
                  <c:v>323</c:v>
                </c:pt>
                <c:pt idx="94">
                  <c:v>324</c:v>
                </c:pt>
                <c:pt idx="95">
                  <c:v>325</c:v>
                </c:pt>
                <c:pt idx="96">
                  <c:v>326</c:v>
                </c:pt>
                <c:pt idx="97">
                  <c:v>327</c:v>
                </c:pt>
                <c:pt idx="98">
                  <c:v>328</c:v>
                </c:pt>
                <c:pt idx="99">
                  <c:v>329</c:v>
                </c:pt>
                <c:pt idx="100">
                  <c:v>330</c:v>
                </c:pt>
                <c:pt idx="101">
                  <c:v>331</c:v>
                </c:pt>
                <c:pt idx="102">
                  <c:v>332</c:v>
                </c:pt>
                <c:pt idx="103">
                  <c:v>333</c:v>
                </c:pt>
                <c:pt idx="104">
                  <c:v>334</c:v>
                </c:pt>
                <c:pt idx="105">
                  <c:v>335</c:v>
                </c:pt>
                <c:pt idx="106">
                  <c:v>336</c:v>
                </c:pt>
                <c:pt idx="107">
                  <c:v>337</c:v>
                </c:pt>
                <c:pt idx="108">
                  <c:v>338</c:v>
                </c:pt>
                <c:pt idx="109">
                  <c:v>339</c:v>
                </c:pt>
                <c:pt idx="110">
                  <c:v>340</c:v>
                </c:pt>
                <c:pt idx="111">
                  <c:v>341</c:v>
                </c:pt>
                <c:pt idx="112">
                  <c:v>342</c:v>
                </c:pt>
                <c:pt idx="113">
                  <c:v>343</c:v>
                </c:pt>
                <c:pt idx="114">
                  <c:v>344</c:v>
                </c:pt>
                <c:pt idx="115">
                  <c:v>345</c:v>
                </c:pt>
                <c:pt idx="116">
                  <c:v>346</c:v>
                </c:pt>
                <c:pt idx="117">
                  <c:v>347</c:v>
                </c:pt>
                <c:pt idx="118">
                  <c:v>348</c:v>
                </c:pt>
                <c:pt idx="119">
                  <c:v>349</c:v>
                </c:pt>
                <c:pt idx="120">
                  <c:v>350</c:v>
                </c:pt>
                <c:pt idx="121">
                  <c:v>351</c:v>
                </c:pt>
                <c:pt idx="122">
                  <c:v>352</c:v>
                </c:pt>
                <c:pt idx="123">
                  <c:v>353</c:v>
                </c:pt>
                <c:pt idx="124">
                  <c:v>354</c:v>
                </c:pt>
                <c:pt idx="125">
                  <c:v>355</c:v>
                </c:pt>
                <c:pt idx="126">
                  <c:v>356</c:v>
                </c:pt>
                <c:pt idx="127">
                  <c:v>357</c:v>
                </c:pt>
                <c:pt idx="128">
                  <c:v>358</c:v>
                </c:pt>
                <c:pt idx="129">
                  <c:v>359</c:v>
                </c:pt>
                <c:pt idx="130">
                  <c:v>360</c:v>
                </c:pt>
                <c:pt idx="131">
                  <c:v>361</c:v>
                </c:pt>
                <c:pt idx="132">
                  <c:v>362</c:v>
                </c:pt>
                <c:pt idx="133">
                  <c:v>363</c:v>
                </c:pt>
                <c:pt idx="134">
                  <c:v>364</c:v>
                </c:pt>
                <c:pt idx="135">
                  <c:v>365</c:v>
                </c:pt>
                <c:pt idx="136">
                  <c:v>366</c:v>
                </c:pt>
                <c:pt idx="137">
                  <c:v>367</c:v>
                </c:pt>
                <c:pt idx="138">
                  <c:v>368</c:v>
                </c:pt>
                <c:pt idx="139">
                  <c:v>369</c:v>
                </c:pt>
                <c:pt idx="140">
                  <c:v>370</c:v>
                </c:pt>
                <c:pt idx="141">
                  <c:v>371</c:v>
                </c:pt>
                <c:pt idx="142">
                  <c:v>372</c:v>
                </c:pt>
                <c:pt idx="143">
                  <c:v>373</c:v>
                </c:pt>
                <c:pt idx="144">
                  <c:v>374</c:v>
                </c:pt>
                <c:pt idx="145">
                  <c:v>375</c:v>
                </c:pt>
                <c:pt idx="146">
                  <c:v>376</c:v>
                </c:pt>
                <c:pt idx="147">
                  <c:v>377</c:v>
                </c:pt>
                <c:pt idx="148">
                  <c:v>378</c:v>
                </c:pt>
                <c:pt idx="149">
                  <c:v>379</c:v>
                </c:pt>
                <c:pt idx="150">
                  <c:v>380</c:v>
                </c:pt>
                <c:pt idx="151">
                  <c:v>381</c:v>
                </c:pt>
                <c:pt idx="152">
                  <c:v>382</c:v>
                </c:pt>
                <c:pt idx="153">
                  <c:v>383</c:v>
                </c:pt>
                <c:pt idx="154">
                  <c:v>384</c:v>
                </c:pt>
                <c:pt idx="155">
                  <c:v>385</c:v>
                </c:pt>
                <c:pt idx="156">
                  <c:v>386</c:v>
                </c:pt>
                <c:pt idx="157">
                  <c:v>387</c:v>
                </c:pt>
                <c:pt idx="158">
                  <c:v>388</c:v>
                </c:pt>
                <c:pt idx="159">
                  <c:v>389</c:v>
                </c:pt>
                <c:pt idx="160">
                  <c:v>390</c:v>
                </c:pt>
                <c:pt idx="161">
                  <c:v>391</c:v>
                </c:pt>
                <c:pt idx="162">
                  <c:v>392</c:v>
                </c:pt>
                <c:pt idx="163">
                  <c:v>393</c:v>
                </c:pt>
                <c:pt idx="164">
                  <c:v>394</c:v>
                </c:pt>
                <c:pt idx="165">
                  <c:v>395</c:v>
                </c:pt>
                <c:pt idx="166">
                  <c:v>396</c:v>
                </c:pt>
                <c:pt idx="167">
                  <c:v>397</c:v>
                </c:pt>
                <c:pt idx="168">
                  <c:v>398</c:v>
                </c:pt>
                <c:pt idx="169">
                  <c:v>399</c:v>
                </c:pt>
                <c:pt idx="170">
                  <c:v>400</c:v>
                </c:pt>
                <c:pt idx="171">
                  <c:v>401</c:v>
                </c:pt>
                <c:pt idx="172">
                  <c:v>402</c:v>
                </c:pt>
                <c:pt idx="173">
                  <c:v>403</c:v>
                </c:pt>
                <c:pt idx="174">
                  <c:v>404</c:v>
                </c:pt>
                <c:pt idx="175">
                  <c:v>405</c:v>
                </c:pt>
                <c:pt idx="176">
                  <c:v>406</c:v>
                </c:pt>
                <c:pt idx="177">
                  <c:v>407</c:v>
                </c:pt>
                <c:pt idx="178">
                  <c:v>408</c:v>
                </c:pt>
                <c:pt idx="179">
                  <c:v>409</c:v>
                </c:pt>
                <c:pt idx="180">
                  <c:v>410</c:v>
                </c:pt>
                <c:pt idx="181">
                  <c:v>411</c:v>
                </c:pt>
                <c:pt idx="182">
                  <c:v>412</c:v>
                </c:pt>
                <c:pt idx="183">
                  <c:v>413</c:v>
                </c:pt>
                <c:pt idx="184">
                  <c:v>414</c:v>
                </c:pt>
                <c:pt idx="185">
                  <c:v>415</c:v>
                </c:pt>
                <c:pt idx="186">
                  <c:v>416</c:v>
                </c:pt>
                <c:pt idx="187">
                  <c:v>417</c:v>
                </c:pt>
                <c:pt idx="188">
                  <c:v>418</c:v>
                </c:pt>
                <c:pt idx="189">
                  <c:v>419</c:v>
                </c:pt>
                <c:pt idx="190">
                  <c:v>420</c:v>
                </c:pt>
                <c:pt idx="191">
                  <c:v>421</c:v>
                </c:pt>
                <c:pt idx="192">
                  <c:v>422</c:v>
                </c:pt>
                <c:pt idx="193">
                  <c:v>423</c:v>
                </c:pt>
                <c:pt idx="194">
                  <c:v>424</c:v>
                </c:pt>
                <c:pt idx="195">
                  <c:v>425</c:v>
                </c:pt>
                <c:pt idx="196">
                  <c:v>426</c:v>
                </c:pt>
                <c:pt idx="197">
                  <c:v>427</c:v>
                </c:pt>
                <c:pt idx="198">
                  <c:v>428</c:v>
                </c:pt>
                <c:pt idx="199">
                  <c:v>429</c:v>
                </c:pt>
                <c:pt idx="200">
                  <c:v>430</c:v>
                </c:pt>
                <c:pt idx="201">
                  <c:v>431</c:v>
                </c:pt>
                <c:pt idx="202">
                  <c:v>432</c:v>
                </c:pt>
                <c:pt idx="203">
                  <c:v>433</c:v>
                </c:pt>
                <c:pt idx="204">
                  <c:v>434</c:v>
                </c:pt>
                <c:pt idx="205">
                  <c:v>435</c:v>
                </c:pt>
                <c:pt idx="206">
                  <c:v>436</c:v>
                </c:pt>
                <c:pt idx="207">
                  <c:v>437</c:v>
                </c:pt>
                <c:pt idx="208">
                  <c:v>438</c:v>
                </c:pt>
                <c:pt idx="209">
                  <c:v>439</c:v>
                </c:pt>
                <c:pt idx="210">
                  <c:v>440</c:v>
                </c:pt>
                <c:pt idx="211">
                  <c:v>441</c:v>
                </c:pt>
                <c:pt idx="212">
                  <c:v>442</c:v>
                </c:pt>
                <c:pt idx="213">
                  <c:v>443</c:v>
                </c:pt>
                <c:pt idx="214">
                  <c:v>444</c:v>
                </c:pt>
                <c:pt idx="215">
                  <c:v>445</c:v>
                </c:pt>
                <c:pt idx="216">
                  <c:v>446</c:v>
                </c:pt>
                <c:pt idx="217">
                  <c:v>447</c:v>
                </c:pt>
                <c:pt idx="218">
                  <c:v>448</c:v>
                </c:pt>
                <c:pt idx="219">
                  <c:v>449</c:v>
                </c:pt>
                <c:pt idx="220">
                  <c:v>450</c:v>
                </c:pt>
                <c:pt idx="221">
                  <c:v>451</c:v>
                </c:pt>
                <c:pt idx="222">
                  <c:v>452</c:v>
                </c:pt>
                <c:pt idx="223">
                  <c:v>453</c:v>
                </c:pt>
                <c:pt idx="224">
                  <c:v>454</c:v>
                </c:pt>
                <c:pt idx="225">
                  <c:v>455</c:v>
                </c:pt>
                <c:pt idx="226">
                  <c:v>456</c:v>
                </c:pt>
                <c:pt idx="227">
                  <c:v>457</c:v>
                </c:pt>
                <c:pt idx="228">
                  <c:v>458</c:v>
                </c:pt>
                <c:pt idx="229">
                  <c:v>459</c:v>
                </c:pt>
                <c:pt idx="230">
                  <c:v>460</c:v>
                </c:pt>
                <c:pt idx="231">
                  <c:v>461</c:v>
                </c:pt>
                <c:pt idx="232">
                  <c:v>462</c:v>
                </c:pt>
                <c:pt idx="233">
                  <c:v>463</c:v>
                </c:pt>
                <c:pt idx="234">
                  <c:v>464</c:v>
                </c:pt>
                <c:pt idx="235">
                  <c:v>465</c:v>
                </c:pt>
                <c:pt idx="236">
                  <c:v>466</c:v>
                </c:pt>
                <c:pt idx="237">
                  <c:v>467</c:v>
                </c:pt>
                <c:pt idx="238">
                  <c:v>468</c:v>
                </c:pt>
                <c:pt idx="239">
                  <c:v>469</c:v>
                </c:pt>
                <c:pt idx="240">
                  <c:v>470</c:v>
                </c:pt>
                <c:pt idx="241">
                  <c:v>471</c:v>
                </c:pt>
                <c:pt idx="242">
                  <c:v>472</c:v>
                </c:pt>
                <c:pt idx="243">
                  <c:v>473</c:v>
                </c:pt>
                <c:pt idx="244">
                  <c:v>474</c:v>
                </c:pt>
                <c:pt idx="245">
                  <c:v>475</c:v>
                </c:pt>
                <c:pt idx="246">
                  <c:v>476</c:v>
                </c:pt>
                <c:pt idx="247">
                  <c:v>477</c:v>
                </c:pt>
                <c:pt idx="248">
                  <c:v>478</c:v>
                </c:pt>
                <c:pt idx="249">
                  <c:v>479</c:v>
                </c:pt>
                <c:pt idx="250">
                  <c:v>480</c:v>
                </c:pt>
                <c:pt idx="251">
                  <c:v>481</c:v>
                </c:pt>
                <c:pt idx="252">
                  <c:v>482</c:v>
                </c:pt>
                <c:pt idx="253">
                  <c:v>483</c:v>
                </c:pt>
                <c:pt idx="254">
                  <c:v>484</c:v>
                </c:pt>
                <c:pt idx="255">
                  <c:v>485</c:v>
                </c:pt>
                <c:pt idx="256">
                  <c:v>486</c:v>
                </c:pt>
                <c:pt idx="257">
                  <c:v>487</c:v>
                </c:pt>
                <c:pt idx="258">
                  <c:v>488</c:v>
                </c:pt>
                <c:pt idx="259">
                  <c:v>489</c:v>
                </c:pt>
                <c:pt idx="260">
                  <c:v>490</c:v>
                </c:pt>
                <c:pt idx="261">
                  <c:v>491</c:v>
                </c:pt>
                <c:pt idx="262">
                  <c:v>492</c:v>
                </c:pt>
                <c:pt idx="263">
                  <c:v>493</c:v>
                </c:pt>
                <c:pt idx="264">
                  <c:v>494</c:v>
                </c:pt>
                <c:pt idx="265">
                  <c:v>495</c:v>
                </c:pt>
                <c:pt idx="266">
                  <c:v>496</c:v>
                </c:pt>
                <c:pt idx="267">
                  <c:v>497</c:v>
                </c:pt>
                <c:pt idx="268">
                  <c:v>498</c:v>
                </c:pt>
                <c:pt idx="269">
                  <c:v>499</c:v>
                </c:pt>
                <c:pt idx="270">
                  <c:v>500</c:v>
                </c:pt>
              </c:numCache>
            </c:numRef>
          </c:xVal>
          <c:yVal>
            <c:numRef>
              <c:f>'синхр спектры 160'!$S$4:$S$274</c:f>
              <c:numCache>
                <c:formatCode>0.000</c:formatCode>
                <c:ptCount val="271"/>
                <c:pt idx="0">
                  <c:v>2.713599</c:v>
                </c:pt>
                <c:pt idx="1">
                  <c:v>1.917285</c:v>
                </c:pt>
                <c:pt idx="2">
                  <c:v>2.230045</c:v>
                </c:pt>
                <c:pt idx="3">
                  <c:v>2.178075</c:v>
                </c:pt>
                <c:pt idx="4">
                  <c:v>2.054235</c:v>
                </c:pt>
                <c:pt idx="5">
                  <c:v>1.878087</c:v>
                </c:pt>
                <c:pt idx="6">
                  <c:v>1.793574</c:v>
                </c:pt>
                <c:pt idx="7">
                  <c:v>1.7839</c:v>
                </c:pt>
                <c:pt idx="8">
                  <c:v>1.887835</c:v>
                </c:pt>
                <c:pt idx="9">
                  <c:v>2.018247</c:v>
                </c:pt>
                <c:pt idx="10">
                  <c:v>2.066566</c:v>
                </c:pt>
                <c:pt idx="11">
                  <c:v>2.1504</c:v>
                </c:pt>
                <c:pt idx="12">
                  <c:v>1.930316</c:v>
                </c:pt>
                <c:pt idx="13">
                  <c:v>1.773666</c:v>
                </c:pt>
                <c:pt idx="14">
                  <c:v>1.687713</c:v>
                </c:pt>
                <c:pt idx="15">
                  <c:v>1.658329</c:v>
                </c:pt>
                <c:pt idx="16">
                  <c:v>1.645657</c:v>
                </c:pt>
                <c:pt idx="17">
                  <c:v>1.588204</c:v>
                </c:pt>
                <c:pt idx="18">
                  <c:v>1.597535</c:v>
                </c:pt>
                <c:pt idx="19">
                  <c:v>1.67922</c:v>
                </c:pt>
                <c:pt idx="20">
                  <c:v>1.693662</c:v>
                </c:pt>
                <c:pt idx="21">
                  <c:v>1.721607</c:v>
                </c:pt>
                <c:pt idx="22">
                  <c:v>1.662131</c:v>
                </c:pt>
                <c:pt idx="23">
                  <c:v>1.619548</c:v>
                </c:pt>
                <c:pt idx="24">
                  <c:v>1.507483</c:v>
                </c:pt>
                <c:pt idx="25">
                  <c:v>1.530522</c:v>
                </c:pt>
                <c:pt idx="26">
                  <c:v>1.535303</c:v>
                </c:pt>
                <c:pt idx="27">
                  <c:v>1.627059</c:v>
                </c:pt>
                <c:pt idx="28">
                  <c:v>1.65618</c:v>
                </c:pt>
                <c:pt idx="29">
                  <c:v>1.661565</c:v>
                </c:pt>
                <c:pt idx="30">
                  <c:v>1.697717</c:v>
                </c:pt>
                <c:pt idx="31">
                  <c:v>1.704897</c:v>
                </c:pt>
                <c:pt idx="32">
                  <c:v>1.763026</c:v>
                </c:pt>
                <c:pt idx="33">
                  <c:v>1.755564</c:v>
                </c:pt>
                <c:pt idx="34">
                  <c:v>1.761952</c:v>
                </c:pt>
                <c:pt idx="35">
                  <c:v>1.787132</c:v>
                </c:pt>
                <c:pt idx="36">
                  <c:v>1.815583</c:v>
                </c:pt>
                <c:pt idx="37">
                  <c:v>1.834612</c:v>
                </c:pt>
                <c:pt idx="38">
                  <c:v>1.864107</c:v>
                </c:pt>
                <c:pt idx="39">
                  <c:v>1.887713</c:v>
                </c:pt>
                <c:pt idx="40">
                  <c:v>1.918528</c:v>
                </c:pt>
                <c:pt idx="41">
                  <c:v>1.919614</c:v>
                </c:pt>
                <c:pt idx="42">
                  <c:v>1.890504</c:v>
                </c:pt>
                <c:pt idx="43">
                  <c:v>1.84452</c:v>
                </c:pt>
                <c:pt idx="44">
                  <c:v>1.82438</c:v>
                </c:pt>
                <c:pt idx="45">
                  <c:v>1.81967</c:v>
                </c:pt>
                <c:pt idx="46">
                  <c:v>1.827123</c:v>
                </c:pt>
                <c:pt idx="47">
                  <c:v>1.798945</c:v>
                </c:pt>
                <c:pt idx="48">
                  <c:v>1.753721</c:v>
                </c:pt>
                <c:pt idx="49">
                  <c:v>1.690713</c:v>
                </c:pt>
                <c:pt idx="50">
                  <c:v>1.628647</c:v>
                </c:pt>
                <c:pt idx="51">
                  <c:v>1.54686</c:v>
                </c:pt>
                <c:pt idx="52">
                  <c:v>1.488106</c:v>
                </c:pt>
                <c:pt idx="53">
                  <c:v>1.418782</c:v>
                </c:pt>
                <c:pt idx="54">
                  <c:v>1.374657</c:v>
                </c:pt>
                <c:pt idx="55">
                  <c:v>1.328662</c:v>
                </c:pt>
                <c:pt idx="56">
                  <c:v>1.28929</c:v>
                </c:pt>
                <c:pt idx="57">
                  <c:v>1.232722</c:v>
                </c:pt>
                <c:pt idx="58">
                  <c:v>1.162219</c:v>
                </c:pt>
                <c:pt idx="59">
                  <c:v>1.099261</c:v>
                </c:pt>
                <c:pt idx="60">
                  <c:v>1.047487</c:v>
                </c:pt>
                <c:pt idx="61">
                  <c:v>1.010677</c:v>
                </c:pt>
                <c:pt idx="62">
                  <c:v>0.971881</c:v>
                </c:pt>
                <c:pt idx="63">
                  <c:v>0.93865</c:v>
                </c:pt>
                <c:pt idx="64">
                  <c:v>0.910145</c:v>
                </c:pt>
                <c:pt idx="65">
                  <c:v>0.895331</c:v>
                </c:pt>
                <c:pt idx="66">
                  <c:v>0.879487</c:v>
                </c:pt>
                <c:pt idx="67">
                  <c:v>0.862671</c:v>
                </c:pt>
                <c:pt idx="68">
                  <c:v>0.851772</c:v>
                </c:pt>
                <c:pt idx="69">
                  <c:v>0.848483</c:v>
                </c:pt>
                <c:pt idx="70">
                  <c:v>0.840522</c:v>
                </c:pt>
                <c:pt idx="71">
                  <c:v>0.848118</c:v>
                </c:pt>
                <c:pt idx="72">
                  <c:v>0.859188</c:v>
                </c:pt>
                <c:pt idx="73">
                  <c:v>0.881525</c:v>
                </c:pt>
                <c:pt idx="74">
                  <c:v>0.892288</c:v>
                </c:pt>
                <c:pt idx="75">
                  <c:v>0.902258</c:v>
                </c:pt>
                <c:pt idx="76">
                  <c:v>0.908495</c:v>
                </c:pt>
                <c:pt idx="77">
                  <c:v>0.901239</c:v>
                </c:pt>
                <c:pt idx="78">
                  <c:v>0.8785</c:v>
                </c:pt>
                <c:pt idx="79">
                  <c:v>0.850286</c:v>
                </c:pt>
                <c:pt idx="80">
                  <c:v>0.835584</c:v>
                </c:pt>
                <c:pt idx="81">
                  <c:v>0.819888</c:v>
                </c:pt>
                <c:pt idx="82">
                  <c:v>0.808842</c:v>
                </c:pt>
                <c:pt idx="83">
                  <c:v>0.786777</c:v>
                </c:pt>
                <c:pt idx="84">
                  <c:v>0.786275</c:v>
                </c:pt>
                <c:pt idx="85">
                  <c:v>0.786278</c:v>
                </c:pt>
                <c:pt idx="86">
                  <c:v>0.794716</c:v>
                </c:pt>
                <c:pt idx="87">
                  <c:v>0.791851</c:v>
                </c:pt>
                <c:pt idx="88">
                  <c:v>0.787924</c:v>
                </c:pt>
                <c:pt idx="89">
                  <c:v>0.77597</c:v>
                </c:pt>
                <c:pt idx="90">
                  <c:v>0.762547</c:v>
                </c:pt>
                <c:pt idx="91">
                  <c:v>0.750433</c:v>
                </c:pt>
                <c:pt idx="92">
                  <c:v>0.738351</c:v>
                </c:pt>
                <c:pt idx="93">
                  <c:v>0.724286</c:v>
                </c:pt>
                <c:pt idx="94">
                  <c:v>0.713798</c:v>
                </c:pt>
                <c:pt idx="95">
                  <c:v>0.697917</c:v>
                </c:pt>
                <c:pt idx="96">
                  <c:v>0.693035</c:v>
                </c:pt>
                <c:pt idx="97">
                  <c:v>0.675522</c:v>
                </c:pt>
                <c:pt idx="98">
                  <c:v>0.672443</c:v>
                </c:pt>
                <c:pt idx="99">
                  <c:v>0.657481</c:v>
                </c:pt>
                <c:pt idx="100">
                  <c:v>0.660051</c:v>
                </c:pt>
                <c:pt idx="101">
                  <c:v>0.642245</c:v>
                </c:pt>
                <c:pt idx="102">
                  <c:v>0.63637</c:v>
                </c:pt>
                <c:pt idx="103">
                  <c:v>0.609248</c:v>
                </c:pt>
                <c:pt idx="104">
                  <c:v>0.600715</c:v>
                </c:pt>
                <c:pt idx="105">
                  <c:v>0.581033</c:v>
                </c:pt>
                <c:pt idx="106">
                  <c:v>0.571113</c:v>
                </c:pt>
                <c:pt idx="107">
                  <c:v>0.552989</c:v>
                </c:pt>
                <c:pt idx="108">
                  <c:v>0.544942</c:v>
                </c:pt>
                <c:pt idx="109">
                  <c:v>0.532305</c:v>
                </c:pt>
                <c:pt idx="110">
                  <c:v>0.524806</c:v>
                </c:pt>
                <c:pt idx="111">
                  <c:v>0.506738</c:v>
                </c:pt>
                <c:pt idx="112">
                  <c:v>0.495876</c:v>
                </c:pt>
                <c:pt idx="113">
                  <c:v>0.476536</c:v>
                </c:pt>
                <c:pt idx="114">
                  <c:v>0.462192</c:v>
                </c:pt>
                <c:pt idx="115">
                  <c:v>0.4447</c:v>
                </c:pt>
                <c:pt idx="116">
                  <c:v>0.424904</c:v>
                </c:pt>
                <c:pt idx="117">
                  <c:v>0.411856</c:v>
                </c:pt>
                <c:pt idx="118">
                  <c:v>0.396636</c:v>
                </c:pt>
                <c:pt idx="119">
                  <c:v>0.388329</c:v>
                </c:pt>
                <c:pt idx="120">
                  <c:v>0.371291</c:v>
                </c:pt>
                <c:pt idx="121">
                  <c:v>0.353074</c:v>
                </c:pt>
                <c:pt idx="122">
                  <c:v>0.336479</c:v>
                </c:pt>
                <c:pt idx="123">
                  <c:v>0.321502</c:v>
                </c:pt>
                <c:pt idx="124">
                  <c:v>0.314426</c:v>
                </c:pt>
                <c:pt idx="125">
                  <c:v>0.303005</c:v>
                </c:pt>
                <c:pt idx="126">
                  <c:v>0.293914</c:v>
                </c:pt>
                <c:pt idx="127">
                  <c:v>0.279242</c:v>
                </c:pt>
                <c:pt idx="128">
                  <c:v>0.267922</c:v>
                </c:pt>
                <c:pt idx="129">
                  <c:v>0.261214</c:v>
                </c:pt>
                <c:pt idx="130">
                  <c:v>0.25349</c:v>
                </c:pt>
                <c:pt idx="131">
                  <c:v>0.252301</c:v>
                </c:pt>
                <c:pt idx="132">
                  <c:v>0.242772</c:v>
                </c:pt>
                <c:pt idx="133">
                  <c:v>0.235308</c:v>
                </c:pt>
                <c:pt idx="134">
                  <c:v>0.224298</c:v>
                </c:pt>
                <c:pt idx="135">
                  <c:v>0.218178</c:v>
                </c:pt>
                <c:pt idx="136">
                  <c:v>0.20872</c:v>
                </c:pt>
                <c:pt idx="137">
                  <c:v>0.204745</c:v>
                </c:pt>
                <c:pt idx="138">
                  <c:v>0.198707</c:v>
                </c:pt>
                <c:pt idx="139">
                  <c:v>0.201316</c:v>
                </c:pt>
                <c:pt idx="140">
                  <c:v>0.19759</c:v>
                </c:pt>
                <c:pt idx="141">
                  <c:v>0.193347</c:v>
                </c:pt>
                <c:pt idx="142">
                  <c:v>0.184752</c:v>
                </c:pt>
                <c:pt idx="143">
                  <c:v>0.174724</c:v>
                </c:pt>
                <c:pt idx="144">
                  <c:v>0.171855</c:v>
                </c:pt>
                <c:pt idx="145">
                  <c:v>0.167699</c:v>
                </c:pt>
                <c:pt idx="146">
                  <c:v>0.166825</c:v>
                </c:pt>
                <c:pt idx="147">
                  <c:v>0.160668</c:v>
                </c:pt>
                <c:pt idx="148">
                  <c:v>0.155729</c:v>
                </c:pt>
                <c:pt idx="149">
                  <c:v>0.152048</c:v>
                </c:pt>
                <c:pt idx="150">
                  <c:v>0.149473</c:v>
                </c:pt>
                <c:pt idx="151">
                  <c:v>0.150843</c:v>
                </c:pt>
                <c:pt idx="152">
                  <c:v>0.146073</c:v>
                </c:pt>
                <c:pt idx="153">
                  <c:v>0.14308</c:v>
                </c:pt>
                <c:pt idx="154">
                  <c:v>0.136077</c:v>
                </c:pt>
                <c:pt idx="155">
                  <c:v>0.131413</c:v>
                </c:pt>
                <c:pt idx="156">
                  <c:v>0.125875</c:v>
                </c:pt>
                <c:pt idx="157">
                  <c:v>0.120516</c:v>
                </c:pt>
                <c:pt idx="158">
                  <c:v>0.118857</c:v>
                </c:pt>
                <c:pt idx="159">
                  <c:v>0.118046</c:v>
                </c:pt>
                <c:pt idx="160">
                  <c:v>0.120672</c:v>
                </c:pt>
                <c:pt idx="161">
                  <c:v>0.118104</c:v>
                </c:pt>
                <c:pt idx="162">
                  <c:v>0.119175</c:v>
                </c:pt>
                <c:pt idx="163">
                  <c:v>0.117906</c:v>
                </c:pt>
                <c:pt idx="164">
                  <c:v>0.118265</c:v>
                </c:pt>
                <c:pt idx="165">
                  <c:v>0.112541</c:v>
                </c:pt>
                <c:pt idx="166">
                  <c:v>0.10704</c:v>
                </c:pt>
                <c:pt idx="167">
                  <c:v>0.102535</c:v>
                </c:pt>
                <c:pt idx="168">
                  <c:v>0.097954</c:v>
                </c:pt>
                <c:pt idx="169">
                  <c:v>0.096026</c:v>
                </c:pt>
                <c:pt idx="170">
                  <c:v>0.094413</c:v>
                </c:pt>
                <c:pt idx="171">
                  <c:v>0.090989</c:v>
                </c:pt>
                <c:pt idx="172">
                  <c:v>0.085192</c:v>
                </c:pt>
                <c:pt idx="173">
                  <c:v>0.07904</c:v>
                </c:pt>
                <c:pt idx="174">
                  <c:v>0.07769</c:v>
                </c:pt>
                <c:pt idx="175">
                  <c:v>0.077365</c:v>
                </c:pt>
                <c:pt idx="176">
                  <c:v>0.078372</c:v>
                </c:pt>
                <c:pt idx="177">
                  <c:v>0.076382</c:v>
                </c:pt>
                <c:pt idx="178">
                  <c:v>0.073479</c:v>
                </c:pt>
                <c:pt idx="179">
                  <c:v>0.069713</c:v>
                </c:pt>
                <c:pt idx="180">
                  <c:v>0.067769</c:v>
                </c:pt>
                <c:pt idx="181">
                  <c:v>0.065264</c:v>
                </c:pt>
                <c:pt idx="182">
                  <c:v>0.063628</c:v>
                </c:pt>
                <c:pt idx="183">
                  <c:v>0.060648</c:v>
                </c:pt>
                <c:pt idx="184">
                  <c:v>0.058937</c:v>
                </c:pt>
                <c:pt idx="185">
                  <c:v>0.055425</c:v>
                </c:pt>
                <c:pt idx="186">
                  <c:v>0.055073</c:v>
                </c:pt>
                <c:pt idx="187">
                  <c:v>0.054092</c:v>
                </c:pt>
                <c:pt idx="188">
                  <c:v>0.053059</c:v>
                </c:pt>
                <c:pt idx="189">
                  <c:v>0.050637</c:v>
                </c:pt>
                <c:pt idx="190">
                  <c:v>0.048794</c:v>
                </c:pt>
                <c:pt idx="191">
                  <c:v>0.04604</c:v>
                </c:pt>
                <c:pt idx="192">
                  <c:v>0.04503</c:v>
                </c:pt>
                <c:pt idx="193">
                  <c:v>0.043744</c:v>
                </c:pt>
                <c:pt idx="194">
                  <c:v>0.045388</c:v>
                </c:pt>
                <c:pt idx="195">
                  <c:v>0.044615</c:v>
                </c:pt>
                <c:pt idx="196">
                  <c:v>0.043155</c:v>
                </c:pt>
                <c:pt idx="197">
                  <c:v>0.040836</c:v>
                </c:pt>
                <c:pt idx="198">
                  <c:v>0.039845</c:v>
                </c:pt>
                <c:pt idx="199">
                  <c:v>0.038829</c:v>
                </c:pt>
                <c:pt idx="200">
                  <c:v>0.037093</c:v>
                </c:pt>
                <c:pt idx="201">
                  <c:v>0.036371</c:v>
                </c:pt>
                <c:pt idx="202">
                  <c:v>0.036539</c:v>
                </c:pt>
                <c:pt idx="203">
                  <c:v>0.036737</c:v>
                </c:pt>
                <c:pt idx="204">
                  <c:v>0.036286</c:v>
                </c:pt>
                <c:pt idx="205">
                  <c:v>0.034532</c:v>
                </c:pt>
                <c:pt idx="206">
                  <c:v>0.036132</c:v>
                </c:pt>
                <c:pt idx="207">
                  <c:v>0.032988</c:v>
                </c:pt>
                <c:pt idx="208">
                  <c:v>0.032287</c:v>
                </c:pt>
                <c:pt idx="209">
                  <c:v>0.029658</c:v>
                </c:pt>
                <c:pt idx="210">
                  <c:v>0.029936</c:v>
                </c:pt>
                <c:pt idx="211">
                  <c:v>0.030174</c:v>
                </c:pt>
                <c:pt idx="212">
                  <c:v>0.028869</c:v>
                </c:pt>
                <c:pt idx="213">
                  <c:v>0.027773</c:v>
                </c:pt>
                <c:pt idx="214">
                  <c:v>0.02563</c:v>
                </c:pt>
                <c:pt idx="215">
                  <c:v>0.024121</c:v>
                </c:pt>
                <c:pt idx="216">
                  <c:v>0.02443</c:v>
                </c:pt>
                <c:pt idx="217">
                  <c:v>0.023787</c:v>
                </c:pt>
                <c:pt idx="218">
                  <c:v>0.024418</c:v>
                </c:pt>
                <c:pt idx="219">
                  <c:v>0.022531</c:v>
                </c:pt>
                <c:pt idx="220">
                  <c:v>0.021426</c:v>
                </c:pt>
                <c:pt idx="221">
                  <c:v>0.019436</c:v>
                </c:pt>
                <c:pt idx="222">
                  <c:v>0.018278</c:v>
                </c:pt>
                <c:pt idx="223">
                  <c:v>0.019744</c:v>
                </c:pt>
                <c:pt idx="224">
                  <c:v>0.019216</c:v>
                </c:pt>
                <c:pt idx="225">
                  <c:v>0.021135</c:v>
                </c:pt>
                <c:pt idx="226">
                  <c:v>0.018307</c:v>
                </c:pt>
                <c:pt idx="227">
                  <c:v>0.017683</c:v>
                </c:pt>
                <c:pt idx="228">
                  <c:v>0.014787</c:v>
                </c:pt>
                <c:pt idx="229">
                  <c:v>0.016072</c:v>
                </c:pt>
                <c:pt idx="230">
                  <c:v>0.01633</c:v>
                </c:pt>
                <c:pt idx="231">
                  <c:v>0.016649</c:v>
                </c:pt>
                <c:pt idx="232">
                  <c:v>0.015086</c:v>
                </c:pt>
                <c:pt idx="233">
                  <c:v>0.014341</c:v>
                </c:pt>
                <c:pt idx="234">
                  <c:v>0.013391</c:v>
                </c:pt>
                <c:pt idx="235">
                  <c:v>0.013865</c:v>
                </c:pt>
                <c:pt idx="236">
                  <c:v>0.014122</c:v>
                </c:pt>
                <c:pt idx="237">
                  <c:v>0.015384</c:v>
                </c:pt>
                <c:pt idx="238">
                  <c:v>0.014105</c:v>
                </c:pt>
                <c:pt idx="239">
                  <c:v>0.013673</c:v>
                </c:pt>
                <c:pt idx="240">
                  <c:v>0.01307</c:v>
                </c:pt>
                <c:pt idx="241">
                  <c:v>0.013607</c:v>
                </c:pt>
                <c:pt idx="242">
                  <c:v>0.013873</c:v>
                </c:pt>
                <c:pt idx="243">
                  <c:v>0.012996</c:v>
                </c:pt>
                <c:pt idx="244">
                  <c:v>0.013264</c:v>
                </c:pt>
                <c:pt idx="245">
                  <c:v>0.011845</c:v>
                </c:pt>
                <c:pt idx="246">
                  <c:v>0.011468</c:v>
                </c:pt>
                <c:pt idx="247">
                  <c:v>0.009485</c:v>
                </c:pt>
                <c:pt idx="248">
                  <c:v>0.009126</c:v>
                </c:pt>
                <c:pt idx="249">
                  <c:v>0.010102</c:v>
                </c:pt>
                <c:pt idx="250">
                  <c:v>0.011133</c:v>
                </c:pt>
                <c:pt idx="251">
                  <c:v>0.012192</c:v>
                </c:pt>
                <c:pt idx="252">
                  <c:v>0.011456</c:v>
                </c:pt>
                <c:pt idx="253">
                  <c:v>0.011416</c:v>
                </c:pt>
                <c:pt idx="254">
                  <c:v>0.01206</c:v>
                </c:pt>
                <c:pt idx="255">
                  <c:v>0.010711</c:v>
                </c:pt>
                <c:pt idx="256">
                  <c:v>0.0106</c:v>
                </c:pt>
                <c:pt idx="257">
                  <c:v>0.01106</c:v>
                </c:pt>
                <c:pt idx="258">
                  <c:v>0.011663</c:v>
                </c:pt>
                <c:pt idx="259">
                  <c:v>0.009562</c:v>
                </c:pt>
                <c:pt idx="260">
                  <c:v>0.008362</c:v>
                </c:pt>
                <c:pt idx="261">
                  <c:v>0.007226</c:v>
                </c:pt>
                <c:pt idx="262">
                  <c:v>0.007388</c:v>
                </c:pt>
                <c:pt idx="263">
                  <c:v>0.003634</c:v>
                </c:pt>
                <c:pt idx="264">
                  <c:v>0.005424</c:v>
                </c:pt>
                <c:pt idx="265">
                  <c:v>0.005281</c:v>
                </c:pt>
                <c:pt idx="266">
                  <c:v>0.010004</c:v>
                </c:pt>
                <c:pt idx="267">
                  <c:v>0.009504</c:v>
                </c:pt>
                <c:pt idx="268">
                  <c:v>0.009656</c:v>
                </c:pt>
                <c:pt idx="269">
                  <c:v>0.006153</c:v>
                </c:pt>
                <c:pt idx="270">
                  <c:v>0.004087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0,024</c:f>
              <c:strCache>
                <c:ptCount val="1"/>
                <c:pt idx="0">
                  <c:v>0,024</c:v>
                </c:pt>
              </c:strCache>
            </c:strRef>
          </c:tx>
          <c:spPr>
            <a:ln w="25400" cap="rnd" cmpd="sng" algn="ctr">
              <a:solidFill>
                <a:schemeClr val="accent2">
                  <a:shade val="9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'синхр спектры 160'!$A$4:$A$274</c:f>
              <c:numCache>
                <c:formatCode>General</c:formatCode>
                <c:ptCount val="271"/>
                <c:pt idx="0">
                  <c:v>230</c:v>
                </c:pt>
                <c:pt idx="1">
                  <c:v>231</c:v>
                </c:pt>
                <c:pt idx="2">
                  <c:v>232</c:v>
                </c:pt>
                <c:pt idx="3">
                  <c:v>233</c:v>
                </c:pt>
                <c:pt idx="4">
                  <c:v>234</c:v>
                </c:pt>
                <c:pt idx="5">
                  <c:v>235</c:v>
                </c:pt>
                <c:pt idx="6">
                  <c:v>236</c:v>
                </c:pt>
                <c:pt idx="7">
                  <c:v>237</c:v>
                </c:pt>
                <c:pt idx="8">
                  <c:v>238</c:v>
                </c:pt>
                <c:pt idx="9">
                  <c:v>239</c:v>
                </c:pt>
                <c:pt idx="10">
                  <c:v>240</c:v>
                </c:pt>
                <c:pt idx="11">
                  <c:v>241</c:v>
                </c:pt>
                <c:pt idx="12">
                  <c:v>242</c:v>
                </c:pt>
                <c:pt idx="13">
                  <c:v>243</c:v>
                </c:pt>
                <c:pt idx="14">
                  <c:v>244</c:v>
                </c:pt>
                <c:pt idx="15">
                  <c:v>245</c:v>
                </c:pt>
                <c:pt idx="16">
                  <c:v>246</c:v>
                </c:pt>
                <c:pt idx="17">
                  <c:v>247</c:v>
                </c:pt>
                <c:pt idx="18">
                  <c:v>248</c:v>
                </c:pt>
                <c:pt idx="19">
                  <c:v>249</c:v>
                </c:pt>
                <c:pt idx="20">
                  <c:v>250</c:v>
                </c:pt>
                <c:pt idx="21">
                  <c:v>251</c:v>
                </c:pt>
                <c:pt idx="22">
                  <c:v>252</c:v>
                </c:pt>
                <c:pt idx="23">
                  <c:v>253</c:v>
                </c:pt>
                <c:pt idx="24">
                  <c:v>254</c:v>
                </c:pt>
                <c:pt idx="25">
                  <c:v>255</c:v>
                </c:pt>
                <c:pt idx="26">
                  <c:v>256</c:v>
                </c:pt>
                <c:pt idx="27">
                  <c:v>257</c:v>
                </c:pt>
                <c:pt idx="28">
                  <c:v>258</c:v>
                </c:pt>
                <c:pt idx="29">
                  <c:v>259</c:v>
                </c:pt>
                <c:pt idx="30">
                  <c:v>260</c:v>
                </c:pt>
                <c:pt idx="31">
                  <c:v>261</c:v>
                </c:pt>
                <c:pt idx="32">
                  <c:v>262</c:v>
                </c:pt>
                <c:pt idx="33">
                  <c:v>263</c:v>
                </c:pt>
                <c:pt idx="34">
                  <c:v>264</c:v>
                </c:pt>
                <c:pt idx="35">
                  <c:v>265</c:v>
                </c:pt>
                <c:pt idx="36">
                  <c:v>266</c:v>
                </c:pt>
                <c:pt idx="37">
                  <c:v>267</c:v>
                </c:pt>
                <c:pt idx="38">
                  <c:v>268</c:v>
                </c:pt>
                <c:pt idx="39">
                  <c:v>269</c:v>
                </c:pt>
                <c:pt idx="40">
                  <c:v>270</c:v>
                </c:pt>
                <c:pt idx="41">
                  <c:v>271</c:v>
                </c:pt>
                <c:pt idx="42">
                  <c:v>272</c:v>
                </c:pt>
                <c:pt idx="43">
                  <c:v>273</c:v>
                </c:pt>
                <c:pt idx="44">
                  <c:v>274</c:v>
                </c:pt>
                <c:pt idx="45">
                  <c:v>275</c:v>
                </c:pt>
                <c:pt idx="46">
                  <c:v>276</c:v>
                </c:pt>
                <c:pt idx="47">
                  <c:v>277</c:v>
                </c:pt>
                <c:pt idx="48">
                  <c:v>278</c:v>
                </c:pt>
                <c:pt idx="49">
                  <c:v>279</c:v>
                </c:pt>
                <c:pt idx="50">
                  <c:v>280</c:v>
                </c:pt>
                <c:pt idx="51">
                  <c:v>281</c:v>
                </c:pt>
                <c:pt idx="52">
                  <c:v>282</c:v>
                </c:pt>
                <c:pt idx="53">
                  <c:v>283</c:v>
                </c:pt>
                <c:pt idx="54">
                  <c:v>284</c:v>
                </c:pt>
                <c:pt idx="55">
                  <c:v>285</c:v>
                </c:pt>
                <c:pt idx="56">
                  <c:v>286</c:v>
                </c:pt>
                <c:pt idx="57">
                  <c:v>287</c:v>
                </c:pt>
                <c:pt idx="58">
                  <c:v>288</c:v>
                </c:pt>
                <c:pt idx="59">
                  <c:v>289</c:v>
                </c:pt>
                <c:pt idx="60">
                  <c:v>290</c:v>
                </c:pt>
                <c:pt idx="61">
                  <c:v>291</c:v>
                </c:pt>
                <c:pt idx="62">
                  <c:v>292</c:v>
                </c:pt>
                <c:pt idx="63">
                  <c:v>293</c:v>
                </c:pt>
                <c:pt idx="64">
                  <c:v>294</c:v>
                </c:pt>
                <c:pt idx="65">
                  <c:v>295</c:v>
                </c:pt>
                <c:pt idx="66">
                  <c:v>296</c:v>
                </c:pt>
                <c:pt idx="67">
                  <c:v>297</c:v>
                </c:pt>
                <c:pt idx="68">
                  <c:v>298</c:v>
                </c:pt>
                <c:pt idx="69">
                  <c:v>299</c:v>
                </c:pt>
                <c:pt idx="70">
                  <c:v>300</c:v>
                </c:pt>
                <c:pt idx="71">
                  <c:v>301</c:v>
                </c:pt>
                <c:pt idx="72">
                  <c:v>302</c:v>
                </c:pt>
                <c:pt idx="73">
                  <c:v>303</c:v>
                </c:pt>
                <c:pt idx="74">
                  <c:v>304</c:v>
                </c:pt>
                <c:pt idx="75">
                  <c:v>305</c:v>
                </c:pt>
                <c:pt idx="76">
                  <c:v>306</c:v>
                </c:pt>
                <c:pt idx="77">
                  <c:v>307</c:v>
                </c:pt>
                <c:pt idx="78">
                  <c:v>308</c:v>
                </c:pt>
                <c:pt idx="79">
                  <c:v>309</c:v>
                </c:pt>
                <c:pt idx="80">
                  <c:v>310</c:v>
                </c:pt>
                <c:pt idx="81">
                  <c:v>311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317</c:v>
                </c:pt>
                <c:pt idx="88">
                  <c:v>318</c:v>
                </c:pt>
                <c:pt idx="89">
                  <c:v>319</c:v>
                </c:pt>
                <c:pt idx="90">
                  <c:v>320</c:v>
                </c:pt>
                <c:pt idx="91">
                  <c:v>321</c:v>
                </c:pt>
                <c:pt idx="92">
                  <c:v>322</c:v>
                </c:pt>
                <c:pt idx="93">
                  <c:v>323</c:v>
                </c:pt>
                <c:pt idx="94">
                  <c:v>324</c:v>
                </c:pt>
                <c:pt idx="95">
                  <c:v>325</c:v>
                </c:pt>
                <c:pt idx="96">
                  <c:v>326</c:v>
                </c:pt>
                <c:pt idx="97">
                  <c:v>327</c:v>
                </c:pt>
                <c:pt idx="98">
                  <c:v>328</c:v>
                </c:pt>
                <c:pt idx="99">
                  <c:v>329</c:v>
                </c:pt>
                <c:pt idx="100">
                  <c:v>330</c:v>
                </c:pt>
                <c:pt idx="101">
                  <c:v>331</c:v>
                </c:pt>
                <c:pt idx="102">
                  <c:v>332</c:v>
                </c:pt>
                <c:pt idx="103">
                  <c:v>333</c:v>
                </c:pt>
                <c:pt idx="104">
                  <c:v>334</c:v>
                </c:pt>
                <c:pt idx="105">
                  <c:v>335</c:v>
                </c:pt>
                <c:pt idx="106">
                  <c:v>336</c:v>
                </c:pt>
                <c:pt idx="107">
                  <c:v>337</c:v>
                </c:pt>
                <c:pt idx="108">
                  <c:v>338</c:v>
                </c:pt>
                <c:pt idx="109">
                  <c:v>339</c:v>
                </c:pt>
                <c:pt idx="110">
                  <c:v>340</c:v>
                </c:pt>
                <c:pt idx="111">
                  <c:v>341</c:v>
                </c:pt>
                <c:pt idx="112">
                  <c:v>342</c:v>
                </c:pt>
                <c:pt idx="113">
                  <c:v>343</c:v>
                </c:pt>
                <c:pt idx="114">
                  <c:v>344</c:v>
                </c:pt>
                <c:pt idx="115">
                  <c:v>345</c:v>
                </c:pt>
                <c:pt idx="116">
                  <c:v>346</c:v>
                </c:pt>
                <c:pt idx="117">
                  <c:v>347</c:v>
                </c:pt>
                <c:pt idx="118">
                  <c:v>348</c:v>
                </c:pt>
                <c:pt idx="119">
                  <c:v>349</c:v>
                </c:pt>
                <c:pt idx="120">
                  <c:v>350</c:v>
                </c:pt>
                <c:pt idx="121">
                  <c:v>351</c:v>
                </c:pt>
                <c:pt idx="122">
                  <c:v>352</c:v>
                </c:pt>
                <c:pt idx="123">
                  <c:v>353</c:v>
                </c:pt>
                <c:pt idx="124">
                  <c:v>354</c:v>
                </c:pt>
                <c:pt idx="125">
                  <c:v>355</c:v>
                </c:pt>
                <c:pt idx="126">
                  <c:v>356</c:v>
                </c:pt>
                <c:pt idx="127">
                  <c:v>357</c:v>
                </c:pt>
                <c:pt idx="128">
                  <c:v>358</c:v>
                </c:pt>
                <c:pt idx="129">
                  <c:v>359</c:v>
                </c:pt>
                <c:pt idx="130">
                  <c:v>360</c:v>
                </c:pt>
                <c:pt idx="131">
                  <c:v>361</c:v>
                </c:pt>
                <c:pt idx="132">
                  <c:v>362</c:v>
                </c:pt>
                <c:pt idx="133">
                  <c:v>363</c:v>
                </c:pt>
                <c:pt idx="134">
                  <c:v>364</c:v>
                </c:pt>
                <c:pt idx="135">
                  <c:v>365</c:v>
                </c:pt>
                <c:pt idx="136">
                  <c:v>366</c:v>
                </c:pt>
                <c:pt idx="137">
                  <c:v>367</c:v>
                </c:pt>
                <c:pt idx="138">
                  <c:v>368</c:v>
                </c:pt>
                <c:pt idx="139">
                  <c:v>369</c:v>
                </c:pt>
                <c:pt idx="140">
                  <c:v>370</c:v>
                </c:pt>
                <c:pt idx="141">
                  <c:v>371</c:v>
                </c:pt>
                <c:pt idx="142">
                  <c:v>372</c:v>
                </c:pt>
                <c:pt idx="143">
                  <c:v>373</c:v>
                </c:pt>
                <c:pt idx="144">
                  <c:v>374</c:v>
                </c:pt>
                <c:pt idx="145">
                  <c:v>375</c:v>
                </c:pt>
                <c:pt idx="146">
                  <c:v>376</c:v>
                </c:pt>
                <c:pt idx="147">
                  <c:v>377</c:v>
                </c:pt>
                <c:pt idx="148">
                  <c:v>378</c:v>
                </c:pt>
                <c:pt idx="149">
                  <c:v>379</c:v>
                </c:pt>
                <c:pt idx="150">
                  <c:v>380</c:v>
                </c:pt>
                <c:pt idx="151">
                  <c:v>381</c:v>
                </c:pt>
                <c:pt idx="152">
                  <c:v>382</c:v>
                </c:pt>
                <c:pt idx="153">
                  <c:v>383</c:v>
                </c:pt>
                <c:pt idx="154">
                  <c:v>384</c:v>
                </c:pt>
                <c:pt idx="155">
                  <c:v>385</c:v>
                </c:pt>
                <c:pt idx="156">
                  <c:v>386</c:v>
                </c:pt>
                <c:pt idx="157">
                  <c:v>387</c:v>
                </c:pt>
                <c:pt idx="158">
                  <c:v>388</c:v>
                </c:pt>
                <c:pt idx="159">
                  <c:v>389</c:v>
                </c:pt>
                <c:pt idx="160">
                  <c:v>390</c:v>
                </c:pt>
                <c:pt idx="161">
                  <c:v>391</c:v>
                </c:pt>
                <c:pt idx="162">
                  <c:v>392</c:v>
                </c:pt>
                <c:pt idx="163">
                  <c:v>393</c:v>
                </c:pt>
                <c:pt idx="164">
                  <c:v>394</c:v>
                </c:pt>
                <c:pt idx="165">
                  <c:v>395</c:v>
                </c:pt>
                <c:pt idx="166">
                  <c:v>396</c:v>
                </c:pt>
                <c:pt idx="167">
                  <c:v>397</c:v>
                </c:pt>
                <c:pt idx="168">
                  <c:v>398</c:v>
                </c:pt>
                <c:pt idx="169">
                  <c:v>399</c:v>
                </c:pt>
                <c:pt idx="170">
                  <c:v>400</c:v>
                </c:pt>
                <c:pt idx="171">
                  <c:v>401</c:v>
                </c:pt>
                <c:pt idx="172">
                  <c:v>402</c:v>
                </c:pt>
                <c:pt idx="173">
                  <c:v>403</c:v>
                </c:pt>
                <c:pt idx="174">
                  <c:v>404</c:v>
                </c:pt>
                <c:pt idx="175">
                  <c:v>405</c:v>
                </c:pt>
                <c:pt idx="176">
                  <c:v>406</c:v>
                </c:pt>
                <c:pt idx="177">
                  <c:v>407</c:v>
                </c:pt>
                <c:pt idx="178">
                  <c:v>408</c:v>
                </c:pt>
                <c:pt idx="179">
                  <c:v>409</c:v>
                </c:pt>
                <c:pt idx="180">
                  <c:v>410</c:v>
                </c:pt>
                <c:pt idx="181">
                  <c:v>411</c:v>
                </c:pt>
                <c:pt idx="182">
                  <c:v>412</c:v>
                </c:pt>
                <c:pt idx="183">
                  <c:v>413</c:v>
                </c:pt>
                <c:pt idx="184">
                  <c:v>414</c:v>
                </c:pt>
                <c:pt idx="185">
                  <c:v>415</c:v>
                </c:pt>
                <c:pt idx="186">
                  <c:v>416</c:v>
                </c:pt>
                <c:pt idx="187">
                  <c:v>417</c:v>
                </c:pt>
                <c:pt idx="188">
                  <c:v>418</c:v>
                </c:pt>
                <c:pt idx="189">
                  <c:v>419</c:v>
                </c:pt>
                <c:pt idx="190">
                  <c:v>420</c:v>
                </c:pt>
                <c:pt idx="191">
                  <c:v>421</c:v>
                </c:pt>
                <c:pt idx="192">
                  <c:v>422</c:v>
                </c:pt>
                <c:pt idx="193">
                  <c:v>423</c:v>
                </c:pt>
                <c:pt idx="194">
                  <c:v>424</c:v>
                </c:pt>
                <c:pt idx="195">
                  <c:v>425</c:v>
                </c:pt>
                <c:pt idx="196">
                  <c:v>426</c:v>
                </c:pt>
                <c:pt idx="197">
                  <c:v>427</c:v>
                </c:pt>
                <c:pt idx="198">
                  <c:v>428</c:v>
                </c:pt>
                <c:pt idx="199">
                  <c:v>429</c:v>
                </c:pt>
                <c:pt idx="200">
                  <c:v>430</c:v>
                </c:pt>
                <c:pt idx="201">
                  <c:v>431</c:v>
                </c:pt>
                <c:pt idx="202">
                  <c:v>432</c:v>
                </c:pt>
                <c:pt idx="203">
                  <c:v>433</c:v>
                </c:pt>
                <c:pt idx="204">
                  <c:v>434</c:v>
                </c:pt>
                <c:pt idx="205">
                  <c:v>435</c:v>
                </c:pt>
                <c:pt idx="206">
                  <c:v>436</c:v>
                </c:pt>
                <c:pt idx="207">
                  <c:v>437</c:v>
                </c:pt>
                <c:pt idx="208">
                  <c:v>438</c:v>
                </c:pt>
                <c:pt idx="209">
                  <c:v>439</c:v>
                </c:pt>
                <c:pt idx="210">
                  <c:v>440</c:v>
                </c:pt>
                <c:pt idx="211">
                  <c:v>441</c:v>
                </c:pt>
                <c:pt idx="212">
                  <c:v>442</c:v>
                </c:pt>
                <c:pt idx="213">
                  <c:v>443</c:v>
                </c:pt>
                <c:pt idx="214">
                  <c:v>444</c:v>
                </c:pt>
                <c:pt idx="215">
                  <c:v>445</c:v>
                </c:pt>
                <c:pt idx="216">
                  <c:v>446</c:v>
                </c:pt>
                <c:pt idx="217">
                  <c:v>447</c:v>
                </c:pt>
                <c:pt idx="218">
                  <c:v>448</c:v>
                </c:pt>
                <c:pt idx="219">
                  <c:v>449</c:v>
                </c:pt>
                <c:pt idx="220">
                  <c:v>450</c:v>
                </c:pt>
                <c:pt idx="221">
                  <c:v>451</c:v>
                </c:pt>
                <c:pt idx="222">
                  <c:v>452</c:v>
                </c:pt>
                <c:pt idx="223">
                  <c:v>453</c:v>
                </c:pt>
                <c:pt idx="224">
                  <c:v>454</c:v>
                </c:pt>
                <c:pt idx="225">
                  <c:v>455</c:v>
                </c:pt>
                <c:pt idx="226">
                  <c:v>456</c:v>
                </c:pt>
                <c:pt idx="227">
                  <c:v>457</c:v>
                </c:pt>
                <c:pt idx="228">
                  <c:v>458</c:v>
                </c:pt>
                <c:pt idx="229">
                  <c:v>459</c:v>
                </c:pt>
                <c:pt idx="230">
                  <c:v>460</c:v>
                </c:pt>
                <c:pt idx="231">
                  <c:v>461</c:v>
                </c:pt>
                <c:pt idx="232">
                  <c:v>462</c:v>
                </c:pt>
                <c:pt idx="233">
                  <c:v>463</c:v>
                </c:pt>
                <c:pt idx="234">
                  <c:v>464</c:v>
                </c:pt>
                <c:pt idx="235">
                  <c:v>465</c:v>
                </c:pt>
                <c:pt idx="236">
                  <c:v>466</c:v>
                </c:pt>
                <c:pt idx="237">
                  <c:v>467</c:v>
                </c:pt>
                <c:pt idx="238">
                  <c:v>468</c:v>
                </c:pt>
                <c:pt idx="239">
                  <c:v>469</c:v>
                </c:pt>
                <c:pt idx="240">
                  <c:v>470</c:v>
                </c:pt>
                <c:pt idx="241">
                  <c:v>471</c:v>
                </c:pt>
                <c:pt idx="242">
                  <c:v>472</c:v>
                </c:pt>
                <c:pt idx="243">
                  <c:v>473</c:v>
                </c:pt>
                <c:pt idx="244">
                  <c:v>474</c:v>
                </c:pt>
                <c:pt idx="245">
                  <c:v>475</c:v>
                </c:pt>
                <c:pt idx="246">
                  <c:v>476</c:v>
                </c:pt>
                <c:pt idx="247">
                  <c:v>477</c:v>
                </c:pt>
                <c:pt idx="248">
                  <c:v>478</c:v>
                </c:pt>
                <c:pt idx="249">
                  <c:v>479</c:v>
                </c:pt>
                <c:pt idx="250">
                  <c:v>480</c:v>
                </c:pt>
                <c:pt idx="251">
                  <c:v>481</c:v>
                </c:pt>
                <c:pt idx="252">
                  <c:v>482</c:v>
                </c:pt>
                <c:pt idx="253">
                  <c:v>483</c:v>
                </c:pt>
                <c:pt idx="254">
                  <c:v>484</c:v>
                </c:pt>
                <c:pt idx="255">
                  <c:v>485</c:v>
                </c:pt>
                <c:pt idx="256">
                  <c:v>486</c:v>
                </c:pt>
                <c:pt idx="257">
                  <c:v>487</c:v>
                </c:pt>
                <c:pt idx="258">
                  <c:v>488</c:v>
                </c:pt>
                <c:pt idx="259">
                  <c:v>489</c:v>
                </c:pt>
                <c:pt idx="260">
                  <c:v>490</c:v>
                </c:pt>
                <c:pt idx="261">
                  <c:v>491</c:v>
                </c:pt>
                <c:pt idx="262">
                  <c:v>492</c:v>
                </c:pt>
                <c:pt idx="263">
                  <c:v>493</c:v>
                </c:pt>
                <c:pt idx="264">
                  <c:v>494</c:v>
                </c:pt>
                <c:pt idx="265">
                  <c:v>495</c:v>
                </c:pt>
                <c:pt idx="266">
                  <c:v>496</c:v>
                </c:pt>
                <c:pt idx="267">
                  <c:v>497</c:v>
                </c:pt>
                <c:pt idx="268">
                  <c:v>498</c:v>
                </c:pt>
                <c:pt idx="269">
                  <c:v>499</c:v>
                </c:pt>
                <c:pt idx="270">
                  <c:v>500</c:v>
                </c:pt>
              </c:numCache>
            </c:numRef>
          </c:xVal>
          <c:yVal>
            <c:numRef>
              <c:f>'синхр спектры 160'!$T$4:$T$274</c:f>
              <c:numCache>
                <c:formatCode>0.000</c:formatCode>
                <c:ptCount val="271"/>
                <c:pt idx="0">
                  <c:v>3.618132</c:v>
                </c:pt>
                <c:pt idx="1">
                  <c:v>2.396606</c:v>
                </c:pt>
                <c:pt idx="2">
                  <c:v>2.5501</c:v>
                </c:pt>
                <c:pt idx="3">
                  <c:v>2.378765</c:v>
                </c:pt>
                <c:pt idx="4">
                  <c:v>2.479402</c:v>
                </c:pt>
                <c:pt idx="5">
                  <c:v>2.231225</c:v>
                </c:pt>
                <c:pt idx="6">
                  <c:v>2.218064</c:v>
                </c:pt>
                <c:pt idx="7">
                  <c:v>1.918106</c:v>
                </c:pt>
                <c:pt idx="8">
                  <c:v>2.048093</c:v>
                </c:pt>
                <c:pt idx="9">
                  <c:v>2.186457</c:v>
                </c:pt>
                <c:pt idx="10">
                  <c:v>2.302505</c:v>
                </c:pt>
                <c:pt idx="11">
                  <c:v>2.179784</c:v>
                </c:pt>
                <c:pt idx="12">
                  <c:v>2.034956</c:v>
                </c:pt>
                <c:pt idx="13">
                  <c:v>1.870222</c:v>
                </c:pt>
                <c:pt idx="14">
                  <c:v>1.907451</c:v>
                </c:pt>
                <c:pt idx="15">
                  <c:v>1.870312</c:v>
                </c:pt>
                <c:pt idx="16">
                  <c:v>1.878189</c:v>
                </c:pt>
                <c:pt idx="17">
                  <c:v>1.808761</c:v>
                </c:pt>
                <c:pt idx="18">
                  <c:v>1.791212</c:v>
                </c:pt>
                <c:pt idx="19">
                  <c:v>1.772601</c:v>
                </c:pt>
                <c:pt idx="20">
                  <c:v>1.724785</c:v>
                </c:pt>
                <c:pt idx="21">
                  <c:v>1.68983</c:v>
                </c:pt>
                <c:pt idx="22">
                  <c:v>1.714597</c:v>
                </c:pt>
                <c:pt idx="23">
                  <c:v>1.762363</c:v>
                </c:pt>
                <c:pt idx="24">
                  <c:v>1.745873</c:v>
                </c:pt>
                <c:pt idx="25">
                  <c:v>1.786358</c:v>
                </c:pt>
                <c:pt idx="26">
                  <c:v>1.791371</c:v>
                </c:pt>
                <c:pt idx="27">
                  <c:v>1.849194</c:v>
                </c:pt>
                <c:pt idx="28">
                  <c:v>1.818388</c:v>
                </c:pt>
                <c:pt idx="29">
                  <c:v>1.876011</c:v>
                </c:pt>
                <c:pt idx="30">
                  <c:v>1.902212</c:v>
                </c:pt>
                <c:pt idx="31">
                  <c:v>1.995669</c:v>
                </c:pt>
                <c:pt idx="32">
                  <c:v>2.061102</c:v>
                </c:pt>
                <c:pt idx="33">
                  <c:v>2.125521</c:v>
                </c:pt>
                <c:pt idx="34">
                  <c:v>2.140972</c:v>
                </c:pt>
                <c:pt idx="35">
                  <c:v>2.107404</c:v>
                </c:pt>
                <c:pt idx="36">
                  <c:v>2.089935</c:v>
                </c:pt>
                <c:pt idx="37">
                  <c:v>2.12799</c:v>
                </c:pt>
                <c:pt idx="38">
                  <c:v>2.200012</c:v>
                </c:pt>
                <c:pt idx="39">
                  <c:v>2.252718</c:v>
                </c:pt>
                <c:pt idx="40">
                  <c:v>2.232253</c:v>
                </c:pt>
                <c:pt idx="41">
                  <c:v>2.233728</c:v>
                </c:pt>
                <c:pt idx="42">
                  <c:v>2.229424</c:v>
                </c:pt>
                <c:pt idx="43">
                  <c:v>2.245255</c:v>
                </c:pt>
                <c:pt idx="44">
                  <c:v>2.214332</c:v>
                </c:pt>
                <c:pt idx="45">
                  <c:v>2.210348</c:v>
                </c:pt>
                <c:pt idx="46">
                  <c:v>2.172046</c:v>
                </c:pt>
                <c:pt idx="47">
                  <c:v>2.146192</c:v>
                </c:pt>
                <c:pt idx="48">
                  <c:v>2.048458</c:v>
                </c:pt>
                <c:pt idx="49">
                  <c:v>1.972695</c:v>
                </c:pt>
                <c:pt idx="50">
                  <c:v>1.879953</c:v>
                </c:pt>
                <c:pt idx="51">
                  <c:v>1.831896</c:v>
                </c:pt>
                <c:pt idx="52">
                  <c:v>1.769565</c:v>
                </c:pt>
                <c:pt idx="53">
                  <c:v>1.725739</c:v>
                </c:pt>
                <c:pt idx="54">
                  <c:v>1.639177</c:v>
                </c:pt>
                <c:pt idx="55">
                  <c:v>1.550068</c:v>
                </c:pt>
                <c:pt idx="56">
                  <c:v>1.46952</c:v>
                </c:pt>
                <c:pt idx="57">
                  <c:v>1.390563</c:v>
                </c:pt>
                <c:pt idx="58">
                  <c:v>1.33777</c:v>
                </c:pt>
                <c:pt idx="59">
                  <c:v>1.273582</c:v>
                </c:pt>
                <c:pt idx="60">
                  <c:v>1.217303</c:v>
                </c:pt>
                <c:pt idx="61">
                  <c:v>1.171686</c:v>
                </c:pt>
                <c:pt idx="62">
                  <c:v>1.10487</c:v>
                </c:pt>
                <c:pt idx="63">
                  <c:v>1.062246</c:v>
                </c:pt>
                <c:pt idx="64">
                  <c:v>1.016077</c:v>
                </c:pt>
                <c:pt idx="65">
                  <c:v>0.986283</c:v>
                </c:pt>
                <c:pt idx="66">
                  <c:v>0.963855</c:v>
                </c:pt>
                <c:pt idx="67">
                  <c:v>0.932586</c:v>
                </c:pt>
                <c:pt idx="68">
                  <c:v>0.907502</c:v>
                </c:pt>
                <c:pt idx="69">
                  <c:v>0.90014</c:v>
                </c:pt>
                <c:pt idx="70">
                  <c:v>0.898458</c:v>
                </c:pt>
                <c:pt idx="71">
                  <c:v>0.904575</c:v>
                </c:pt>
                <c:pt idx="72">
                  <c:v>0.888739</c:v>
                </c:pt>
                <c:pt idx="73">
                  <c:v>0.872409</c:v>
                </c:pt>
                <c:pt idx="74">
                  <c:v>0.865625</c:v>
                </c:pt>
                <c:pt idx="75">
                  <c:v>0.873399</c:v>
                </c:pt>
                <c:pt idx="76">
                  <c:v>0.874834</c:v>
                </c:pt>
                <c:pt idx="77">
                  <c:v>0.872495</c:v>
                </c:pt>
                <c:pt idx="78">
                  <c:v>0.868446</c:v>
                </c:pt>
                <c:pt idx="79">
                  <c:v>0.874784</c:v>
                </c:pt>
                <c:pt idx="80">
                  <c:v>0.884231</c:v>
                </c:pt>
                <c:pt idx="81">
                  <c:v>0.877496</c:v>
                </c:pt>
                <c:pt idx="82">
                  <c:v>0.867046</c:v>
                </c:pt>
                <c:pt idx="83">
                  <c:v>0.843134</c:v>
                </c:pt>
                <c:pt idx="84">
                  <c:v>0.827909</c:v>
                </c:pt>
                <c:pt idx="85">
                  <c:v>0.818878</c:v>
                </c:pt>
                <c:pt idx="86">
                  <c:v>0.814117</c:v>
                </c:pt>
                <c:pt idx="87">
                  <c:v>0.80721</c:v>
                </c:pt>
                <c:pt idx="88">
                  <c:v>0.800987</c:v>
                </c:pt>
                <c:pt idx="89">
                  <c:v>0.78558</c:v>
                </c:pt>
                <c:pt idx="90">
                  <c:v>0.773447</c:v>
                </c:pt>
                <c:pt idx="91">
                  <c:v>0.761552</c:v>
                </c:pt>
                <c:pt idx="92">
                  <c:v>0.753505</c:v>
                </c:pt>
                <c:pt idx="93">
                  <c:v>0.744825</c:v>
                </c:pt>
                <c:pt idx="94">
                  <c:v>0.734106</c:v>
                </c:pt>
                <c:pt idx="95">
                  <c:v>0.733783</c:v>
                </c:pt>
                <c:pt idx="96">
                  <c:v>0.717515</c:v>
                </c:pt>
                <c:pt idx="97">
                  <c:v>0.712883</c:v>
                </c:pt>
                <c:pt idx="98">
                  <c:v>0.69494</c:v>
                </c:pt>
                <c:pt idx="99">
                  <c:v>0.691737</c:v>
                </c:pt>
                <c:pt idx="100">
                  <c:v>0.676943</c:v>
                </c:pt>
                <c:pt idx="101">
                  <c:v>0.663841</c:v>
                </c:pt>
                <c:pt idx="102">
                  <c:v>0.651508</c:v>
                </c:pt>
                <c:pt idx="103">
                  <c:v>0.640156</c:v>
                </c:pt>
                <c:pt idx="104">
                  <c:v>0.627886</c:v>
                </c:pt>
                <c:pt idx="105">
                  <c:v>0.613944</c:v>
                </c:pt>
                <c:pt idx="106">
                  <c:v>0.595067</c:v>
                </c:pt>
                <c:pt idx="107">
                  <c:v>0.587403</c:v>
                </c:pt>
                <c:pt idx="108">
                  <c:v>0.569105</c:v>
                </c:pt>
                <c:pt idx="109">
                  <c:v>0.55529</c:v>
                </c:pt>
                <c:pt idx="110">
                  <c:v>0.528918</c:v>
                </c:pt>
                <c:pt idx="111">
                  <c:v>0.505556</c:v>
                </c:pt>
                <c:pt idx="112">
                  <c:v>0.490727</c:v>
                </c:pt>
                <c:pt idx="113">
                  <c:v>0.477643</c:v>
                </c:pt>
                <c:pt idx="114">
                  <c:v>0.467582</c:v>
                </c:pt>
                <c:pt idx="115">
                  <c:v>0.449431</c:v>
                </c:pt>
                <c:pt idx="116">
                  <c:v>0.435543</c:v>
                </c:pt>
                <c:pt idx="117">
                  <c:v>0.415349</c:v>
                </c:pt>
                <c:pt idx="118">
                  <c:v>0.419403</c:v>
                </c:pt>
                <c:pt idx="119">
                  <c:v>0.401241</c:v>
                </c:pt>
                <c:pt idx="120">
                  <c:v>0.394956</c:v>
                </c:pt>
                <c:pt idx="121">
                  <c:v>0.358942</c:v>
                </c:pt>
                <c:pt idx="122">
                  <c:v>0.347054</c:v>
                </c:pt>
                <c:pt idx="123">
                  <c:v>0.328756</c:v>
                </c:pt>
                <c:pt idx="124">
                  <c:v>0.315957</c:v>
                </c:pt>
                <c:pt idx="125">
                  <c:v>0.299633</c:v>
                </c:pt>
                <c:pt idx="126">
                  <c:v>0.289814</c:v>
                </c:pt>
                <c:pt idx="127">
                  <c:v>0.275397</c:v>
                </c:pt>
                <c:pt idx="128">
                  <c:v>0.26762</c:v>
                </c:pt>
                <c:pt idx="129">
                  <c:v>0.256482</c:v>
                </c:pt>
                <c:pt idx="130">
                  <c:v>0.253614</c:v>
                </c:pt>
                <c:pt idx="131">
                  <c:v>0.246542</c:v>
                </c:pt>
                <c:pt idx="132">
                  <c:v>0.239343</c:v>
                </c:pt>
                <c:pt idx="133">
                  <c:v>0.229485</c:v>
                </c:pt>
                <c:pt idx="134">
                  <c:v>0.221888</c:v>
                </c:pt>
                <c:pt idx="135">
                  <c:v>0.211439</c:v>
                </c:pt>
                <c:pt idx="136">
                  <c:v>0.205299</c:v>
                </c:pt>
                <c:pt idx="137">
                  <c:v>0.199691</c:v>
                </c:pt>
                <c:pt idx="138">
                  <c:v>0.20036</c:v>
                </c:pt>
                <c:pt idx="139">
                  <c:v>0.197789</c:v>
                </c:pt>
                <c:pt idx="140">
                  <c:v>0.197185</c:v>
                </c:pt>
                <c:pt idx="141">
                  <c:v>0.19494</c:v>
                </c:pt>
                <c:pt idx="142">
                  <c:v>0.191465</c:v>
                </c:pt>
                <c:pt idx="143">
                  <c:v>0.184238</c:v>
                </c:pt>
                <c:pt idx="144">
                  <c:v>0.180458</c:v>
                </c:pt>
                <c:pt idx="145">
                  <c:v>0.174993</c:v>
                </c:pt>
                <c:pt idx="146">
                  <c:v>0.169739</c:v>
                </c:pt>
                <c:pt idx="147">
                  <c:v>0.161759</c:v>
                </c:pt>
                <c:pt idx="148">
                  <c:v>0.154052</c:v>
                </c:pt>
                <c:pt idx="149">
                  <c:v>0.148424</c:v>
                </c:pt>
                <c:pt idx="150">
                  <c:v>0.142234</c:v>
                </c:pt>
                <c:pt idx="151">
                  <c:v>0.141556</c:v>
                </c:pt>
                <c:pt idx="152">
                  <c:v>0.140782</c:v>
                </c:pt>
                <c:pt idx="153">
                  <c:v>0.139687</c:v>
                </c:pt>
                <c:pt idx="154">
                  <c:v>0.136728</c:v>
                </c:pt>
                <c:pt idx="155">
                  <c:v>0.13272</c:v>
                </c:pt>
                <c:pt idx="156">
                  <c:v>0.130792</c:v>
                </c:pt>
                <c:pt idx="157">
                  <c:v>0.127339</c:v>
                </c:pt>
                <c:pt idx="158">
                  <c:v>0.122221</c:v>
                </c:pt>
                <c:pt idx="159">
                  <c:v>0.118324</c:v>
                </c:pt>
                <c:pt idx="160">
                  <c:v>0.115974</c:v>
                </c:pt>
                <c:pt idx="161">
                  <c:v>0.115685</c:v>
                </c:pt>
                <c:pt idx="162">
                  <c:v>0.11351</c:v>
                </c:pt>
                <c:pt idx="163">
                  <c:v>0.109575</c:v>
                </c:pt>
                <c:pt idx="164">
                  <c:v>0.105936</c:v>
                </c:pt>
                <c:pt idx="165">
                  <c:v>0.10202</c:v>
                </c:pt>
                <c:pt idx="166">
                  <c:v>0.10129</c:v>
                </c:pt>
                <c:pt idx="167">
                  <c:v>0.098089</c:v>
                </c:pt>
                <c:pt idx="168">
                  <c:v>0.097684</c:v>
                </c:pt>
                <c:pt idx="169">
                  <c:v>0.096241</c:v>
                </c:pt>
                <c:pt idx="170">
                  <c:v>0.095176</c:v>
                </c:pt>
                <c:pt idx="171">
                  <c:v>0.092224</c:v>
                </c:pt>
                <c:pt idx="172">
                  <c:v>0.087107</c:v>
                </c:pt>
                <c:pt idx="173">
                  <c:v>0.083796</c:v>
                </c:pt>
                <c:pt idx="174">
                  <c:v>0.079192</c:v>
                </c:pt>
                <c:pt idx="175">
                  <c:v>0.076115</c:v>
                </c:pt>
                <c:pt idx="176">
                  <c:v>0.074273</c:v>
                </c:pt>
                <c:pt idx="177">
                  <c:v>0.071355</c:v>
                </c:pt>
                <c:pt idx="178">
                  <c:v>0.070104</c:v>
                </c:pt>
                <c:pt idx="179">
                  <c:v>0.066034</c:v>
                </c:pt>
                <c:pt idx="180">
                  <c:v>0.063727</c:v>
                </c:pt>
                <c:pt idx="181">
                  <c:v>0.060672</c:v>
                </c:pt>
                <c:pt idx="182">
                  <c:v>0.0583</c:v>
                </c:pt>
                <c:pt idx="183">
                  <c:v>0.059123</c:v>
                </c:pt>
                <c:pt idx="184">
                  <c:v>0.060606</c:v>
                </c:pt>
                <c:pt idx="185">
                  <c:v>0.059083</c:v>
                </c:pt>
                <c:pt idx="186">
                  <c:v>0.055989</c:v>
                </c:pt>
                <c:pt idx="187">
                  <c:v>0.053183</c:v>
                </c:pt>
                <c:pt idx="188">
                  <c:v>0.055324</c:v>
                </c:pt>
                <c:pt idx="189">
                  <c:v>0.057157</c:v>
                </c:pt>
                <c:pt idx="190">
                  <c:v>0.05751</c:v>
                </c:pt>
                <c:pt idx="191">
                  <c:v>0.053452</c:v>
                </c:pt>
                <c:pt idx="192">
                  <c:v>0.051213</c:v>
                </c:pt>
                <c:pt idx="193">
                  <c:v>0.048752</c:v>
                </c:pt>
                <c:pt idx="194">
                  <c:v>0.047764</c:v>
                </c:pt>
                <c:pt idx="195">
                  <c:v>0.044939</c:v>
                </c:pt>
                <c:pt idx="196">
                  <c:v>0.042799</c:v>
                </c:pt>
                <c:pt idx="197">
                  <c:v>0.042453</c:v>
                </c:pt>
                <c:pt idx="198">
                  <c:v>0.04169</c:v>
                </c:pt>
                <c:pt idx="199">
                  <c:v>0.039497</c:v>
                </c:pt>
                <c:pt idx="200">
                  <c:v>0.03663</c:v>
                </c:pt>
                <c:pt idx="201">
                  <c:v>0.035464</c:v>
                </c:pt>
                <c:pt idx="202">
                  <c:v>0.036772</c:v>
                </c:pt>
                <c:pt idx="203">
                  <c:v>0.038669</c:v>
                </c:pt>
                <c:pt idx="204">
                  <c:v>0.03927</c:v>
                </c:pt>
                <c:pt idx="205">
                  <c:v>0.038099</c:v>
                </c:pt>
                <c:pt idx="206">
                  <c:v>0.035434</c:v>
                </c:pt>
                <c:pt idx="207">
                  <c:v>0.033456</c:v>
                </c:pt>
                <c:pt idx="208">
                  <c:v>0.031889</c:v>
                </c:pt>
                <c:pt idx="209">
                  <c:v>0.031678</c:v>
                </c:pt>
                <c:pt idx="210">
                  <c:v>0.030146</c:v>
                </c:pt>
                <c:pt idx="211">
                  <c:v>0.028425</c:v>
                </c:pt>
                <c:pt idx="212">
                  <c:v>0.028712</c:v>
                </c:pt>
                <c:pt idx="213">
                  <c:v>0.02907</c:v>
                </c:pt>
                <c:pt idx="214">
                  <c:v>0.030829</c:v>
                </c:pt>
                <c:pt idx="215">
                  <c:v>0.028958</c:v>
                </c:pt>
                <c:pt idx="216">
                  <c:v>0.028047</c:v>
                </c:pt>
                <c:pt idx="217">
                  <c:v>0.025016</c:v>
                </c:pt>
                <c:pt idx="218">
                  <c:v>0.025419</c:v>
                </c:pt>
                <c:pt idx="219">
                  <c:v>0.025052</c:v>
                </c:pt>
                <c:pt idx="220">
                  <c:v>0.024807</c:v>
                </c:pt>
                <c:pt idx="221">
                  <c:v>0.025423</c:v>
                </c:pt>
                <c:pt idx="222">
                  <c:v>0.025167</c:v>
                </c:pt>
                <c:pt idx="223">
                  <c:v>0.026072</c:v>
                </c:pt>
                <c:pt idx="224">
                  <c:v>0.024874</c:v>
                </c:pt>
                <c:pt idx="225">
                  <c:v>0.023643</c:v>
                </c:pt>
                <c:pt idx="226">
                  <c:v>0.022223</c:v>
                </c:pt>
                <c:pt idx="227">
                  <c:v>0.019809</c:v>
                </c:pt>
                <c:pt idx="228">
                  <c:v>0.018285</c:v>
                </c:pt>
                <c:pt idx="229">
                  <c:v>0.017833</c:v>
                </c:pt>
                <c:pt idx="230">
                  <c:v>0.017571</c:v>
                </c:pt>
                <c:pt idx="231">
                  <c:v>0.017626</c:v>
                </c:pt>
                <c:pt idx="232">
                  <c:v>0.016717</c:v>
                </c:pt>
                <c:pt idx="233">
                  <c:v>0.017897</c:v>
                </c:pt>
                <c:pt idx="234">
                  <c:v>0.018124</c:v>
                </c:pt>
                <c:pt idx="235">
                  <c:v>0.01698</c:v>
                </c:pt>
                <c:pt idx="236">
                  <c:v>0.014145</c:v>
                </c:pt>
                <c:pt idx="237">
                  <c:v>0.013171</c:v>
                </c:pt>
                <c:pt idx="238">
                  <c:v>0.012925</c:v>
                </c:pt>
                <c:pt idx="239">
                  <c:v>0.013169</c:v>
                </c:pt>
                <c:pt idx="240">
                  <c:v>0.013351</c:v>
                </c:pt>
                <c:pt idx="241">
                  <c:v>0.014346</c:v>
                </c:pt>
                <c:pt idx="242">
                  <c:v>0.014473</c:v>
                </c:pt>
                <c:pt idx="243">
                  <c:v>0.013302</c:v>
                </c:pt>
                <c:pt idx="244">
                  <c:v>0.012483</c:v>
                </c:pt>
                <c:pt idx="245">
                  <c:v>0.011407</c:v>
                </c:pt>
                <c:pt idx="246">
                  <c:v>0.011005</c:v>
                </c:pt>
                <c:pt idx="247">
                  <c:v>0.011888</c:v>
                </c:pt>
                <c:pt idx="248">
                  <c:v>0.013706</c:v>
                </c:pt>
                <c:pt idx="249">
                  <c:v>0.016804</c:v>
                </c:pt>
                <c:pt idx="250">
                  <c:v>0.015157</c:v>
                </c:pt>
                <c:pt idx="251">
                  <c:v>0.013199</c:v>
                </c:pt>
                <c:pt idx="252">
                  <c:v>0.010613</c:v>
                </c:pt>
                <c:pt idx="253">
                  <c:v>0.010395</c:v>
                </c:pt>
                <c:pt idx="254">
                  <c:v>0.010596</c:v>
                </c:pt>
                <c:pt idx="255">
                  <c:v>0.009673</c:v>
                </c:pt>
                <c:pt idx="256">
                  <c:v>0.010389</c:v>
                </c:pt>
                <c:pt idx="257">
                  <c:v>0.011197</c:v>
                </c:pt>
                <c:pt idx="258">
                  <c:v>0.014297</c:v>
                </c:pt>
                <c:pt idx="259">
                  <c:v>0.014108</c:v>
                </c:pt>
                <c:pt idx="260">
                  <c:v>0.013887</c:v>
                </c:pt>
                <c:pt idx="261">
                  <c:v>0.013132</c:v>
                </c:pt>
                <c:pt idx="262">
                  <c:v>0.014503</c:v>
                </c:pt>
                <c:pt idx="263">
                  <c:v>0.014766</c:v>
                </c:pt>
                <c:pt idx="264">
                  <c:v>0.01526</c:v>
                </c:pt>
                <c:pt idx="265">
                  <c:v>0.013294</c:v>
                </c:pt>
                <c:pt idx="266">
                  <c:v>0.015694</c:v>
                </c:pt>
                <c:pt idx="267">
                  <c:v>0.016033</c:v>
                </c:pt>
                <c:pt idx="268">
                  <c:v>0.018521</c:v>
                </c:pt>
                <c:pt idx="269">
                  <c:v>0.017395</c:v>
                </c:pt>
                <c:pt idx="270">
                  <c:v>0.016431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0,032</c:f>
              <c:strCache>
                <c:ptCount val="1"/>
                <c:pt idx="0">
                  <c:v>0,032</c:v>
                </c:pt>
              </c:strCache>
            </c:strRef>
          </c:tx>
          <c:spPr>
            <a:ln w="25400" cap="rnd" cmpd="sng" algn="ctr">
              <a:solidFill>
                <a:schemeClr val="accent2">
                  <a:shade val="7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'синхр спектры 160'!$A$4:$A$274</c:f>
              <c:numCache>
                <c:formatCode>General</c:formatCode>
                <c:ptCount val="271"/>
                <c:pt idx="0">
                  <c:v>230</c:v>
                </c:pt>
                <c:pt idx="1">
                  <c:v>231</c:v>
                </c:pt>
                <c:pt idx="2">
                  <c:v>232</c:v>
                </c:pt>
                <c:pt idx="3">
                  <c:v>233</c:v>
                </c:pt>
                <c:pt idx="4">
                  <c:v>234</c:v>
                </c:pt>
                <c:pt idx="5">
                  <c:v>235</c:v>
                </c:pt>
                <c:pt idx="6">
                  <c:v>236</c:v>
                </c:pt>
                <c:pt idx="7">
                  <c:v>237</c:v>
                </c:pt>
                <c:pt idx="8">
                  <c:v>238</c:v>
                </c:pt>
                <c:pt idx="9">
                  <c:v>239</c:v>
                </c:pt>
                <c:pt idx="10">
                  <c:v>240</c:v>
                </c:pt>
                <c:pt idx="11">
                  <c:v>241</c:v>
                </c:pt>
                <c:pt idx="12">
                  <c:v>242</c:v>
                </c:pt>
                <c:pt idx="13">
                  <c:v>243</c:v>
                </c:pt>
                <c:pt idx="14">
                  <c:v>244</c:v>
                </c:pt>
                <c:pt idx="15">
                  <c:v>245</c:v>
                </c:pt>
                <c:pt idx="16">
                  <c:v>246</c:v>
                </c:pt>
                <c:pt idx="17">
                  <c:v>247</c:v>
                </c:pt>
                <c:pt idx="18">
                  <c:v>248</c:v>
                </c:pt>
                <c:pt idx="19">
                  <c:v>249</c:v>
                </c:pt>
                <c:pt idx="20">
                  <c:v>250</c:v>
                </c:pt>
                <c:pt idx="21">
                  <c:v>251</c:v>
                </c:pt>
                <c:pt idx="22">
                  <c:v>252</c:v>
                </c:pt>
                <c:pt idx="23">
                  <c:v>253</c:v>
                </c:pt>
                <c:pt idx="24">
                  <c:v>254</c:v>
                </c:pt>
                <c:pt idx="25">
                  <c:v>255</c:v>
                </c:pt>
                <c:pt idx="26">
                  <c:v>256</c:v>
                </c:pt>
                <c:pt idx="27">
                  <c:v>257</c:v>
                </c:pt>
                <c:pt idx="28">
                  <c:v>258</c:v>
                </c:pt>
                <c:pt idx="29">
                  <c:v>259</c:v>
                </c:pt>
                <c:pt idx="30">
                  <c:v>260</c:v>
                </c:pt>
                <c:pt idx="31">
                  <c:v>261</c:v>
                </c:pt>
                <c:pt idx="32">
                  <c:v>262</c:v>
                </c:pt>
                <c:pt idx="33">
                  <c:v>263</c:v>
                </c:pt>
                <c:pt idx="34">
                  <c:v>264</c:v>
                </c:pt>
                <c:pt idx="35">
                  <c:v>265</c:v>
                </c:pt>
                <c:pt idx="36">
                  <c:v>266</c:v>
                </c:pt>
                <c:pt idx="37">
                  <c:v>267</c:v>
                </c:pt>
                <c:pt idx="38">
                  <c:v>268</c:v>
                </c:pt>
                <c:pt idx="39">
                  <c:v>269</c:v>
                </c:pt>
                <c:pt idx="40">
                  <c:v>270</c:v>
                </c:pt>
                <c:pt idx="41">
                  <c:v>271</c:v>
                </c:pt>
                <c:pt idx="42">
                  <c:v>272</c:v>
                </c:pt>
                <c:pt idx="43">
                  <c:v>273</c:v>
                </c:pt>
                <c:pt idx="44">
                  <c:v>274</c:v>
                </c:pt>
                <c:pt idx="45">
                  <c:v>275</c:v>
                </c:pt>
                <c:pt idx="46">
                  <c:v>276</c:v>
                </c:pt>
                <c:pt idx="47">
                  <c:v>277</c:v>
                </c:pt>
                <c:pt idx="48">
                  <c:v>278</c:v>
                </c:pt>
                <c:pt idx="49">
                  <c:v>279</c:v>
                </c:pt>
                <c:pt idx="50">
                  <c:v>280</c:v>
                </c:pt>
                <c:pt idx="51">
                  <c:v>281</c:v>
                </c:pt>
                <c:pt idx="52">
                  <c:v>282</c:v>
                </c:pt>
                <c:pt idx="53">
                  <c:v>283</c:v>
                </c:pt>
                <c:pt idx="54">
                  <c:v>284</c:v>
                </c:pt>
                <c:pt idx="55">
                  <c:v>285</c:v>
                </c:pt>
                <c:pt idx="56">
                  <c:v>286</c:v>
                </c:pt>
                <c:pt idx="57">
                  <c:v>287</c:v>
                </c:pt>
                <c:pt idx="58">
                  <c:v>288</c:v>
                </c:pt>
                <c:pt idx="59">
                  <c:v>289</c:v>
                </c:pt>
                <c:pt idx="60">
                  <c:v>290</c:v>
                </c:pt>
                <c:pt idx="61">
                  <c:v>291</c:v>
                </c:pt>
                <c:pt idx="62">
                  <c:v>292</c:v>
                </c:pt>
                <c:pt idx="63">
                  <c:v>293</c:v>
                </c:pt>
                <c:pt idx="64">
                  <c:v>294</c:v>
                </c:pt>
                <c:pt idx="65">
                  <c:v>295</c:v>
                </c:pt>
                <c:pt idx="66">
                  <c:v>296</c:v>
                </c:pt>
                <c:pt idx="67">
                  <c:v>297</c:v>
                </c:pt>
                <c:pt idx="68">
                  <c:v>298</c:v>
                </c:pt>
                <c:pt idx="69">
                  <c:v>299</c:v>
                </c:pt>
                <c:pt idx="70">
                  <c:v>300</c:v>
                </c:pt>
                <c:pt idx="71">
                  <c:v>301</c:v>
                </c:pt>
                <c:pt idx="72">
                  <c:v>302</c:v>
                </c:pt>
                <c:pt idx="73">
                  <c:v>303</c:v>
                </c:pt>
                <c:pt idx="74">
                  <c:v>304</c:v>
                </c:pt>
                <c:pt idx="75">
                  <c:v>305</c:v>
                </c:pt>
                <c:pt idx="76">
                  <c:v>306</c:v>
                </c:pt>
                <c:pt idx="77">
                  <c:v>307</c:v>
                </c:pt>
                <c:pt idx="78">
                  <c:v>308</c:v>
                </c:pt>
                <c:pt idx="79">
                  <c:v>309</c:v>
                </c:pt>
                <c:pt idx="80">
                  <c:v>310</c:v>
                </c:pt>
                <c:pt idx="81">
                  <c:v>311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317</c:v>
                </c:pt>
                <c:pt idx="88">
                  <c:v>318</c:v>
                </c:pt>
                <c:pt idx="89">
                  <c:v>319</c:v>
                </c:pt>
                <c:pt idx="90">
                  <c:v>320</c:v>
                </c:pt>
                <c:pt idx="91">
                  <c:v>321</c:v>
                </c:pt>
                <c:pt idx="92">
                  <c:v>322</c:v>
                </c:pt>
                <c:pt idx="93">
                  <c:v>323</c:v>
                </c:pt>
                <c:pt idx="94">
                  <c:v>324</c:v>
                </c:pt>
                <c:pt idx="95">
                  <c:v>325</c:v>
                </c:pt>
                <c:pt idx="96">
                  <c:v>326</c:v>
                </c:pt>
                <c:pt idx="97">
                  <c:v>327</c:v>
                </c:pt>
                <c:pt idx="98">
                  <c:v>328</c:v>
                </c:pt>
                <c:pt idx="99">
                  <c:v>329</c:v>
                </c:pt>
                <c:pt idx="100">
                  <c:v>330</c:v>
                </c:pt>
                <c:pt idx="101">
                  <c:v>331</c:v>
                </c:pt>
                <c:pt idx="102">
                  <c:v>332</c:v>
                </c:pt>
                <c:pt idx="103">
                  <c:v>333</c:v>
                </c:pt>
                <c:pt idx="104">
                  <c:v>334</c:v>
                </c:pt>
                <c:pt idx="105">
                  <c:v>335</c:v>
                </c:pt>
                <c:pt idx="106">
                  <c:v>336</c:v>
                </c:pt>
                <c:pt idx="107">
                  <c:v>337</c:v>
                </c:pt>
                <c:pt idx="108">
                  <c:v>338</c:v>
                </c:pt>
                <c:pt idx="109">
                  <c:v>339</c:v>
                </c:pt>
                <c:pt idx="110">
                  <c:v>340</c:v>
                </c:pt>
                <c:pt idx="111">
                  <c:v>341</c:v>
                </c:pt>
                <c:pt idx="112">
                  <c:v>342</c:v>
                </c:pt>
                <c:pt idx="113">
                  <c:v>343</c:v>
                </c:pt>
                <c:pt idx="114">
                  <c:v>344</c:v>
                </c:pt>
                <c:pt idx="115">
                  <c:v>345</c:v>
                </c:pt>
                <c:pt idx="116">
                  <c:v>346</c:v>
                </c:pt>
                <c:pt idx="117">
                  <c:v>347</c:v>
                </c:pt>
                <c:pt idx="118">
                  <c:v>348</c:v>
                </c:pt>
                <c:pt idx="119">
                  <c:v>349</c:v>
                </c:pt>
                <c:pt idx="120">
                  <c:v>350</c:v>
                </c:pt>
                <c:pt idx="121">
                  <c:v>351</c:v>
                </c:pt>
                <c:pt idx="122">
                  <c:v>352</c:v>
                </c:pt>
                <c:pt idx="123">
                  <c:v>353</c:v>
                </c:pt>
                <c:pt idx="124">
                  <c:v>354</c:v>
                </c:pt>
                <c:pt idx="125">
                  <c:v>355</c:v>
                </c:pt>
                <c:pt idx="126">
                  <c:v>356</c:v>
                </c:pt>
                <c:pt idx="127">
                  <c:v>357</c:v>
                </c:pt>
                <c:pt idx="128">
                  <c:v>358</c:v>
                </c:pt>
                <c:pt idx="129">
                  <c:v>359</c:v>
                </c:pt>
                <c:pt idx="130">
                  <c:v>360</c:v>
                </c:pt>
                <c:pt idx="131">
                  <c:v>361</c:v>
                </c:pt>
                <c:pt idx="132">
                  <c:v>362</c:v>
                </c:pt>
                <c:pt idx="133">
                  <c:v>363</c:v>
                </c:pt>
                <c:pt idx="134">
                  <c:v>364</c:v>
                </c:pt>
                <c:pt idx="135">
                  <c:v>365</c:v>
                </c:pt>
                <c:pt idx="136">
                  <c:v>366</c:v>
                </c:pt>
                <c:pt idx="137">
                  <c:v>367</c:v>
                </c:pt>
                <c:pt idx="138">
                  <c:v>368</c:v>
                </c:pt>
                <c:pt idx="139">
                  <c:v>369</c:v>
                </c:pt>
                <c:pt idx="140">
                  <c:v>370</c:v>
                </c:pt>
                <c:pt idx="141">
                  <c:v>371</c:v>
                </c:pt>
                <c:pt idx="142">
                  <c:v>372</c:v>
                </c:pt>
                <c:pt idx="143">
                  <c:v>373</c:v>
                </c:pt>
                <c:pt idx="144">
                  <c:v>374</c:v>
                </c:pt>
                <c:pt idx="145">
                  <c:v>375</c:v>
                </c:pt>
                <c:pt idx="146">
                  <c:v>376</c:v>
                </c:pt>
                <c:pt idx="147">
                  <c:v>377</c:v>
                </c:pt>
                <c:pt idx="148">
                  <c:v>378</c:v>
                </c:pt>
                <c:pt idx="149">
                  <c:v>379</c:v>
                </c:pt>
                <c:pt idx="150">
                  <c:v>380</c:v>
                </c:pt>
                <c:pt idx="151">
                  <c:v>381</c:v>
                </c:pt>
                <c:pt idx="152">
                  <c:v>382</c:v>
                </c:pt>
                <c:pt idx="153">
                  <c:v>383</c:v>
                </c:pt>
                <c:pt idx="154">
                  <c:v>384</c:v>
                </c:pt>
                <c:pt idx="155">
                  <c:v>385</c:v>
                </c:pt>
                <c:pt idx="156">
                  <c:v>386</c:v>
                </c:pt>
                <c:pt idx="157">
                  <c:v>387</c:v>
                </c:pt>
                <c:pt idx="158">
                  <c:v>388</c:v>
                </c:pt>
                <c:pt idx="159">
                  <c:v>389</c:v>
                </c:pt>
                <c:pt idx="160">
                  <c:v>390</c:v>
                </c:pt>
                <c:pt idx="161">
                  <c:v>391</c:v>
                </c:pt>
                <c:pt idx="162">
                  <c:v>392</c:v>
                </c:pt>
                <c:pt idx="163">
                  <c:v>393</c:v>
                </c:pt>
                <c:pt idx="164">
                  <c:v>394</c:v>
                </c:pt>
                <c:pt idx="165">
                  <c:v>395</c:v>
                </c:pt>
                <c:pt idx="166">
                  <c:v>396</c:v>
                </c:pt>
                <c:pt idx="167">
                  <c:v>397</c:v>
                </c:pt>
                <c:pt idx="168">
                  <c:v>398</c:v>
                </c:pt>
                <c:pt idx="169">
                  <c:v>399</c:v>
                </c:pt>
                <c:pt idx="170">
                  <c:v>400</c:v>
                </c:pt>
                <c:pt idx="171">
                  <c:v>401</c:v>
                </c:pt>
                <c:pt idx="172">
                  <c:v>402</c:v>
                </c:pt>
                <c:pt idx="173">
                  <c:v>403</c:v>
                </c:pt>
                <c:pt idx="174">
                  <c:v>404</c:v>
                </c:pt>
                <c:pt idx="175">
                  <c:v>405</c:v>
                </c:pt>
                <c:pt idx="176">
                  <c:v>406</c:v>
                </c:pt>
                <c:pt idx="177">
                  <c:v>407</c:v>
                </c:pt>
                <c:pt idx="178">
                  <c:v>408</c:v>
                </c:pt>
                <c:pt idx="179">
                  <c:v>409</c:v>
                </c:pt>
                <c:pt idx="180">
                  <c:v>410</c:v>
                </c:pt>
                <c:pt idx="181">
                  <c:v>411</c:v>
                </c:pt>
                <c:pt idx="182">
                  <c:v>412</c:v>
                </c:pt>
                <c:pt idx="183">
                  <c:v>413</c:v>
                </c:pt>
                <c:pt idx="184">
                  <c:v>414</c:v>
                </c:pt>
                <c:pt idx="185">
                  <c:v>415</c:v>
                </c:pt>
                <c:pt idx="186">
                  <c:v>416</c:v>
                </c:pt>
                <c:pt idx="187">
                  <c:v>417</c:v>
                </c:pt>
                <c:pt idx="188">
                  <c:v>418</c:v>
                </c:pt>
                <c:pt idx="189">
                  <c:v>419</c:v>
                </c:pt>
                <c:pt idx="190">
                  <c:v>420</c:v>
                </c:pt>
                <c:pt idx="191">
                  <c:v>421</c:v>
                </c:pt>
                <c:pt idx="192">
                  <c:v>422</c:v>
                </c:pt>
                <c:pt idx="193">
                  <c:v>423</c:v>
                </c:pt>
                <c:pt idx="194">
                  <c:v>424</c:v>
                </c:pt>
                <c:pt idx="195">
                  <c:v>425</c:v>
                </c:pt>
                <c:pt idx="196">
                  <c:v>426</c:v>
                </c:pt>
                <c:pt idx="197">
                  <c:v>427</c:v>
                </c:pt>
                <c:pt idx="198">
                  <c:v>428</c:v>
                </c:pt>
                <c:pt idx="199">
                  <c:v>429</c:v>
                </c:pt>
                <c:pt idx="200">
                  <c:v>430</c:v>
                </c:pt>
                <c:pt idx="201">
                  <c:v>431</c:v>
                </c:pt>
                <c:pt idx="202">
                  <c:v>432</c:v>
                </c:pt>
                <c:pt idx="203">
                  <c:v>433</c:v>
                </c:pt>
                <c:pt idx="204">
                  <c:v>434</c:v>
                </c:pt>
                <c:pt idx="205">
                  <c:v>435</c:v>
                </c:pt>
                <c:pt idx="206">
                  <c:v>436</c:v>
                </c:pt>
                <c:pt idx="207">
                  <c:v>437</c:v>
                </c:pt>
                <c:pt idx="208">
                  <c:v>438</c:v>
                </c:pt>
                <c:pt idx="209">
                  <c:v>439</c:v>
                </c:pt>
                <c:pt idx="210">
                  <c:v>440</c:v>
                </c:pt>
                <c:pt idx="211">
                  <c:v>441</c:v>
                </c:pt>
                <c:pt idx="212">
                  <c:v>442</c:v>
                </c:pt>
                <c:pt idx="213">
                  <c:v>443</c:v>
                </c:pt>
                <c:pt idx="214">
                  <c:v>444</c:v>
                </c:pt>
                <c:pt idx="215">
                  <c:v>445</c:v>
                </c:pt>
                <c:pt idx="216">
                  <c:v>446</c:v>
                </c:pt>
                <c:pt idx="217">
                  <c:v>447</c:v>
                </c:pt>
                <c:pt idx="218">
                  <c:v>448</c:v>
                </c:pt>
                <c:pt idx="219">
                  <c:v>449</c:v>
                </c:pt>
                <c:pt idx="220">
                  <c:v>450</c:v>
                </c:pt>
                <c:pt idx="221">
                  <c:v>451</c:v>
                </c:pt>
                <c:pt idx="222">
                  <c:v>452</c:v>
                </c:pt>
                <c:pt idx="223">
                  <c:v>453</c:v>
                </c:pt>
                <c:pt idx="224">
                  <c:v>454</c:v>
                </c:pt>
                <c:pt idx="225">
                  <c:v>455</c:v>
                </c:pt>
                <c:pt idx="226">
                  <c:v>456</c:v>
                </c:pt>
                <c:pt idx="227">
                  <c:v>457</c:v>
                </c:pt>
                <c:pt idx="228">
                  <c:v>458</c:v>
                </c:pt>
                <c:pt idx="229">
                  <c:v>459</c:v>
                </c:pt>
                <c:pt idx="230">
                  <c:v>460</c:v>
                </c:pt>
                <c:pt idx="231">
                  <c:v>461</c:v>
                </c:pt>
                <c:pt idx="232">
                  <c:v>462</c:v>
                </c:pt>
                <c:pt idx="233">
                  <c:v>463</c:v>
                </c:pt>
                <c:pt idx="234">
                  <c:v>464</c:v>
                </c:pt>
                <c:pt idx="235">
                  <c:v>465</c:v>
                </c:pt>
                <c:pt idx="236">
                  <c:v>466</c:v>
                </c:pt>
                <c:pt idx="237">
                  <c:v>467</c:v>
                </c:pt>
                <c:pt idx="238">
                  <c:v>468</c:v>
                </c:pt>
                <c:pt idx="239">
                  <c:v>469</c:v>
                </c:pt>
                <c:pt idx="240">
                  <c:v>470</c:v>
                </c:pt>
                <c:pt idx="241">
                  <c:v>471</c:v>
                </c:pt>
                <c:pt idx="242">
                  <c:v>472</c:v>
                </c:pt>
                <c:pt idx="243">
                  <c:v>473</c:v>
                </c:pt>
                <c:pt idx="244">
                  <c:v>474</c:v>
                </c:pt>
                <c:pt idx="245">
                  <c:v>475</c:v>
                </c:pt>
                <c:pt idx="246">
                  <c:v>476</c:v>
                </c:pt>
                <c:pt idx="247">
                  <c:v>477</c:v>
                </c:pt>
                <c:pt idx="248">
                  <c:v>478</c:v>
                </c:pt>
                <c:pt idx="249">
                  <c:v>479</c:v>
                </c:pt>
                <c:pt idx="250">
                  <c:v>480</c:v>
                </c:pt>
                <c:pt idx="251">
                  <c:v>481</c:v>
                </c:pt>
                <c:pt idx="252">
                  <c:v>482</c:v>
                </c:pt>
                <c:pt idx="253">
                  <c:v>483</c:v>
                </c:pt>
                <c:pt idx="254">
                  <c:v>484</c:v>
                </c:pt>
                <c:pt idx="255">
                  <c:v>485</c:v>
                </c:pt>
                <c:pt idx="256">
                  <c:v>486</c:v>
                </c:pt>
                <c:pt idx="257">
                  <c:v>487</c:v>
                </c:pt>
                <c:pt idx="258">
                  <c:v>488</c:v>
                </c:pt>
                <c:pt idx="259">
                  <c:v>489</c:v>
                </c:pt>
                <c:pt idx="260">
                  <c:v>490</c:v>
                </c:pt>
                <c:pt idx="261">
                  <c:v>491</c:v>
                </c:pt>
                <c:pt idx="262">
                  <c:v>492</c:v>
                </c:pt>
                <c:pt idx="263">
                  <c:v>493</c:v>
                </c:pt>
                <c:pt idx="264">
                  <c:v>494</c:v>
                </c:pt>
                <c:pt idx="265">
                  <c:v>495</c:v>
                </c:pt>
                <c:pt idx="266">
                  <c:v>496</c:v>
                </c:pt>
                <c:pt idx="267">
                  <c:v>497</c:v>
                </c:pt>
                <c:pt idx="268">
                  <c:v>498</c:v>
                </c:pt>
                <c:pt idx="269">
                  <c:v>499</c:v>
                </c:pt>
                <c:pt idx="270">
                  <c:v>500</c:v>
                </c:pt>
              </c:numCache>
            </c:numRef>
          </c:xVal>
          <c:yVal>
            <c:numRef>
              <c:f>'синхр спектры 160'!$U$4:$U$274</c:f>
              <c:numCache>
                <c:formatCode>0.000</c:formatCode>
                <c:ptCount val="271"/>
                <c:pt idx="0">
                  <c:v>1.818554</c:v>
                </c:pt>
                <c:pt idx="1">
                  <c:v>1.711862</c:v>
                </c:pt>
                <c:pt idx="2">
                  <c:v>2.53665</c:v>
                </c:pt>
                <c:pt idx="3">
                  <c:v>2.171942</c:v>
                </c:pt>
                <c:pt idx="4">
                  <c:v>2.316187</c:v>
                </c:pt>
                <c:pt idx="5">
                  <c:v>2.231093</c:v>
                </c:pt>
                <c:pt idx="6">
                  <c:v>2.231625</c:v>
                </c:pt>
                <c:pt idx="7">
                  <c:v>3.361554</c:v>
                </c:pt>
                <c:pt idx="8">
                  <c:v>3.59945</c:v>
                </c:pt>
                <c:pt idx="9">
                  <c:v>3.961525</c:v>
                </c:pt>
                <c:pt idx="10">
                  <c:v>2.529602</c:v>
                </c:pt>
                <c:pt idx="11">
                  <c:v>2.219092</c:v>
                </c:pt>
                <c:pt idx="12">
                  <c:v>1.772894</c:v>
                </c:pt>
                <c:pt idx="13">
                  <c:v>1.952214</c:v>
                </c:pt>
                <c:pt idx="14">
                  <c:v>2.064962</c:v>
                </c:pt>
                <c:pt idx="15">
                  <c:v>2.154455</c:v>
                </c:pt>
                <c:pt idx="16">
                  <c:v>2.072737</c:v>
                </c:pt>
                <c:pt idx="17">
                  <c:v>2.041451</c:v>
                </c:pt>
                <c:pt idx="18">
                  <c:v>2.041693</c:v>
                </c:pt>
                <c:pt idx="19">
                  <c:v>2.055785</c:v>
                </c:pt>
                <c:pt idx="20">
                  <c:v>1.975316</c:v>
                </c:pt>
                <c:pt idx="21">
                  <c:v>1.919735</c:v>
                </c:pt>
                <c:pt idx="22">
                  <c:v>1.863847</c:v>
                </c:pt>
                <c:pt idx="23">
                  <c:v>1.808177</c:v>
                </c:pt>
                <c:pt idx="24">
                  <c:v>1.783188</c:v>
                </c:pt>
                <c:pt idx="25">
                  <c:v>1.792527</c:v>
                </c:pt>
                <c:pt idx="26">
                  <c:v>1.823002</c:v>
                </c:pt>
                <c:pt idx="27">
                  <c:v>1.882311</c:v>
                </c:pt>
                <c:pt idx="28">
                  <c:v>1.979473</c:v>
                </c:pt>
                <c:pt idx="29">
                  <c:v>2.056611</c:v>
                </c:pt>
                <c:pt idx="30">
                  <c:v>2.080045</c:v>
                </c:pt>
                <c:pt idx="31">
                  <c:v>2.117055</c:v>
                </c:pt>
                <c:pt idx="32">
                  <c:v>2.175232</c:v>
                </c:pt>
                <c:pt idx="33">
                  <c:v>2.225352</c:v>
                </c:pt>
                <c:pt idx="34">
                  <c:v>2.298681</c:v>
                </c:pt>
                <c:pt idx="35">
                  <c:v>2.384165</c:v>
                </c:pt>
                <c:pt idx="36">
                  <c:v>2.45679</c:v>
                </c:pt>
                <c:pt idx="37">
                  <c:v>2.460693</c:v>
                </c:pt>
                <c:pt idx="38">
                  <c:v>2.424773</c:v>
                </c:pt>
                <c:pt idx="39">
                  <c:v>2.436447</c:v>
                </c:pt>
                <c:pt idx="40">
                  <c:v>2.469012</c:v>
                </c:pt>
                <c:pt idx="41">
                  <c:v>2.488006</c:v>
                </c:pt>
                <c:pt idx="42">
                  <c:v>2.475337</c:v>
                </c:pt>
                <c:pt idx="43">
                  <c:v>2.504088</c:v>
                </c:pt>
                <c:pt idx="44">
                  <c:v>2.540087</c:v>
                </c:pt>
                <c:pt idx="45">
                  <c:v>2.559962</c:v>
                </c:pt>
                <c:pt idx="46">
                  <c:v>2.5259</c:v>
                </c:pt>
                <c:pt idx="47">
                  <c:v>2.481725</c:v>
                </c:pt>
                <c:pt idx="48">
                  <c:v>2.424343</c:v>
                </c:pt>
                <c:pt idx="49">
                  <c:v>2.347959</c:v>
                </c:pt>
                <c:pt idx="50">
                  <c:v>2.260429</c:v>
                </c:pt>
                <c:pt idx="51">
                  <c:v>2.150699</c:v>
                </c:pt>
                <c:pt idx="52">
                  <c:v>2.042235</c:v>
                </c:pt>
                <c:pt idx="53">
                  <c:v>1.924633</c:v>
                </c:pt>
                <c:pt idx="54">
                  <c:v>1.836404</c:v>
                </c:pt>
                <c:pt idx="55">
                  <c:v>1.747259</c:v>
                </c:pt>
                <c:pt idx="56">
                  <c:v>1.66225</c:v>
                </c:pt>
                <c:pt idx="57">
                  <c:v>1.560287</c:v>
                </c:pt>
                <c:pt idx="58">
                  <c:v>1.497763</c:v>
                </c:pt>
                <c:pt idx="59">
                  <c:v>1.414808</c:v>
                </c:pt>
                <c:pt idx="60">
                  <c:v>1.359801</c:v>
                </c:pt>
                <c:pt idx="61">
                  <c:v>1.25794</c:v>
                </c:pt>
                <c:pt idx="62">
                  <c:v>1.193723</c:v>
                </c:pt>
                <c:pt idx="63">
                  <c:v>1.111165</c:v>
                </c:pt>
                <c:pt idx="64">
                  <c:v>1.075753</c:v>
                </c:pt>
                <c:pt idx="65">
                  <c:v>1.0299</c:v>
                </c:pt>
                <c:pt idx="66">
                  <c:v>1.008961</c:v>
                </c:pt>
                <c:pt idx="67">
                  <c:v>0.968696</c:v>
                </c:pt>
                <c:pt idx="68">
                  <c:v>0.960661</c:v>
                </c:pt>
                <c:pt idx="69">
                  <c:v>0.947401</c:v>
                </c:pt>
                <c:pt idx="70">
                  <c:v>0.945552</c:v>
                </c:pt>
                <c:pt idx="71">
                  <c:v>0.935234</c:v>
                </c:pt>
                <c:pt idx="72">
                  <c:v>0.929669</c:v>
                </c:pt>
                <c:pt idx="73">
                  <c:v>0.928351</c:v>
                </c:pt>
                <c:pt idx="74">
                  <c:v>0.926157</c:v>
                </c:pt>
                <c:pt idx="75">
                  <c:v>0.918867</c:v>
                </c:pt>
                <c:pt idx="76">
                  <c:v>0.91808</c:v>
                </c:pt>
                <c:pt idx="77">
                  <c:v>0.920342</c:v>
                </c:pt>
                <c:pt idx="78">
                  <c:v>0.915675</c:v>
                </c:pt>
                <c:pt idx="79">
                  <c:v>0.905026</c:v>
                </c:pt>
                <c:pt idx="80">
                  <c:v>0.895299</c:v>
                </c:pt>
                <c:pt idx="81">
                  <c:v>0.898262</c:v>
                </c:pt>
                <c:pt idx="82">
                  <c:v>0.891907</c:v>
                </c:pt>
                <c:pt idx="83">
                  <c:v>0.888123</c:v>
                </c:pt>
                <c:pt idx="84">
                  <c:v>0.881586</c:v>
                </c:pt>
                <c:pt idx="85">
                  <c:v>0.874823</c:v>
                </c:pt>
                <c:pt idx="86">
                  <c:v>0.867452</c:v>
                </c:pt>
                <c:pt idx="87">
                  <c:v>0.856713</c:v>
                </c:pt>
                <c:pt idx="88">
                  <c:v>0.850947</c:v>
                </c:pt>
                <c:pt idx="89">
                  <c:v>0.838512</c:v>
                </c:pt>
                <c:pt idx="90">
                  <c:v>0.830141</c:v>
                </c:pt>
                <c:pt idx="91">
                  <c:v>0.818138</c:v>
                </c:pt>
                <c:pt idx="92">
                  <c:v>0.810967</c:v>
                </c:pt>
                <c:pt idx="93">
                  <c:v>0.794451</c:v>
                </c:pt>
                <c:pt idx="94">
                  <c:v>0.78002</c:v>
                </c:pt>
                <c:pt idx="95">
                  <c:v>0.760329</c:v>
                </c:pt>
                <c:pt idx="96">
                  <c:v>0.752149</c:v>
                </c:pt>
                <c:pt idx="97">
                  <c:v>0.749044</c:v>
                </c:pt>
                <c:pt idx="98">
                  <c:v>0.737166</c:v>
                </c:pt>
                <c:pt idx="99">
                  <c:v>0.720232</c:v>
                </c:pt>
                <c:pt idx="100">
                  <c:v>0.70131</c:v>
                </c:pt>
                <c:pt idx="101">
                  <c:v>0.686437</c:v>
                </c:pt>
                <c:pt idx="102">
                  <c:v>0.661476</c:v>
                </c:pt>
                <c:pt idx="103">
                  <c:v>0.640865</c:v>
                </c:pt>
                <c:pt idx="104">
                  <c:v>0.627754</c:v>
                </c:pt>
                <c:pt idx="105">
                  <c:v>0.623457</c:v>
                </c:pt>
                <c:pt idx="106">
                  <c:v>0.60597</c:v>
                </c:pt>
                <c:pt idx="107">
                  <c:v>0.586612</c:v>
                </c:pt>
                <c:pt idx="108">
                  <c:v>0.55981</c:v>
                </c:pt>
                <c:pt idx="109">
                  <c:v>0.544895</c:v>
                </c:pt>
                <c:pt idx="110">
                  <c:v>0.528089</c:v>
                </c:pt>
                <c:pt idx="111">
                  <c:v>0.521943</c:v>
                </c:pt>
                <c:pt idx="112">
                  <c:v>0.511154</c:v>
                </c:pt>
                <c:pt idx="113">
                  <c:v>0.486523</c:v>
                </c:pt>
                <c:pt idx="114">
                  <c:v>0.464034</c:v>
                </c:pt>
                <c:pt idx="115">
                  <c:v>0.440687</c:v>
                </c:pt>
                <c:pt idx="116">
                  <c:v>0.432476</c:v>
                </c:pt>
                <c:pt idx="117">
                  <c:v>0.421423</c:v>
                </c:pt>
                <c:pt idx="118">
                  <c:v>0.406605</c:v>
                </c:pt>
                <c:pt idx="119">
                  <c:v>0.393266</c:v>
                </c:pt>
                <c:pt idx="120">
                  <c:v>0.371642</c:v>
                </c:pt>
                <c:pt idx="121">
                  <c:v>0.354604</c:v>
                </c:pt>
                <c:pt idx="122">
                  <c:v>0.3358</c:v>
                </c:pt>
                <c:pt idx="123">
                  <c:v>0.323477</c:v>
                </c:pt>
                <c:pt idx="124">
                  <c:v>0.312401</c:v>
                </c:pt>
                <c:pt idx="125">
                  <c:v>0.302771</c:v>
                </c:pt>
                <c:pt idx="126">
                  <c:v>0.286493</c:v>
                </c:pt>
                <c:pt idx="127">
                  <c:v>0.26937</c:v>
                </c:pt>
                <c:pt idx="128">
                  <c:v>0.254469</c:v>
                </c:pt>
                <c:pt idx="129">
                  <c:v>0.249596</c:v>
                </c:pt>
                <c:pt idx="130">
                  <c:v>0.246556</c:v>
                </c:pt>
                <c:pt idx="131">
                  <c:v>0.234139</c:v>
                </c:pt>
                <c:pt idx="132">
                  <c:v>0.224401</c:v>
                </c:pt>
                <c:pt idx="133">
                  <c:v>0.215682</c:v>
                </c:pt>
                <c:pt idx="134">
                  <c:v>0.21531</c:v>
                </c:pt>
                <c:pt idx="135">
                  <c:v>0.208516</c:v>
                </c:pt>
                <c:pt idx="136">
                  <c:v>0.204665</c:v>
                </c:pt>
                <c:pt idx="137">
                  <c:v>0.195664</c:v>
                </c:pt>
                <c:pt idx="138">
                  <c:v>0.193272</c:v>
                </c:pt>
                <c:pt idx="139">
                  <c:v>0.190814</c:v>
                </c:pt>
                <c:pt idx="140">
                  <c:v>0.192319</c:v>
                </c:pt>
                <c:pt idx="141">
                  <c:v>0.18656</c:v>
                </c:pt>
                <c:pt idx="142">
                  <c:v>0.179771</c:v>
                </c:pt>
                <c:pt idx="143">
                  <c:v>0.172603</c:v>
                </c:pt>
                <c:pt idx="144">
                  <c:v>0.172098</c:v>
                </c:pt>
                <c:pt idx="145">
                  <c:v>0.165737</c:v>
                </c:pt>
                <c:pt idx="146">
                  <c:v>0.159326</c:v>
                </c:pt>
                <c:pt idx="147">
                  <c:v>0.148435</c:v>
                </c:pt>
                <c:pt idx="148">
                  <c:v>0.141004</c:v>
                </c:pt>
                <c:pt idx="149">
                  <c:v>0.134015</c:v>
                </c:pt>
                <c:pt idx="150">
                  <c:v>0.130548</c:v>
                </c:pt>
                <c:pt idx="151">
                  <c:v>0.128244</c:v>
                </c:pt>
                <c:pt idx="152">
                  <c:v>0.126498</c:v>
                </c:pt>
                <c:pt idx="153">
                  <c:v>0.121763</c:v>
                </c:pt>
                <c:pt idx="154">
                  <c:v>0.120698</c:v>
                </c:pt>
                <c:pt idx="155">
                  <c:v>0.119277</c:v>
                </c:pt>
                <c:pt idx="156">
                  <c:v>0.117865</c:v>
                </c:pt>
                <c:pt idx="157">
                  <c:v>0.114821</c:v>
                </c:pt>
                <c:pt idx="158">
                  <c:v>0.110508</c:v>
                </c:pt>
                <c:pt idx="159">
                  <c:v>0.108457</c:v>
                </c:pt>
                <c:pt idx="160">
                  <c:v>0.106719</c:v>
                </c:pt>
                <c:pt idx="161">
                  <c:v>0.105215</c:v>
                </c:pt>
                <c:pt idx="162">
                  <c:v>0.100824</c:v>
                </c:pt>
                <c:pt idx="163">
                  <c:v>0.098471</c:v>
                </c:pt>
                <c:pt idx="164">
                  <c:v>0.096382</c:v>
                </c:pt>
                <c:pt idx="165">
                  <c:v>0.098782</c:v>
                </c:pt>
                <c:pt idx="166">
                  <c:v>0.097776</c:v>
                </c:pt>
                <c:pt idx="167">
                  <c:v>0.098392</c:v>
                </c:pt>
                <c:pt idx="168">
                  <c:v>0.096196</c:v>
                </c:pt>
                <c:pt idx="169">
                  <c:v>0.091797</c:v>
                </c:pt>
                <c:pt idx="170">
                  <c:v>0.087002</c:v>
                </c:pt>
                <c:pt idx="171">
                  <c:v>0.081758</c:v>
                </c:pt>
                <c:pt idx="172">
                  <c:v>0.080063</c:v>
                </c:pt>
                <c:pt idx="173">
                  <c:v>0.078138</c:v>
                </c:pt>
                <c:pt idx="174">
                  <c:v>0.076415</c:v>
                </c:pt>
                <c:pt idx="175">
                  <c:v>0.075537</c:v>
                </c:pt>
                <c:pt idx="176">
                  <c:v>0.071595</c:v>
                </c:pt>
                <c:pt idx="177">
                  <c:v>0.069685</c:v>
                </c:pt>
                <c:pt idx="178">
                  <c:v>0.065962</c:v>
                </c:pt>
                <c:pt idx="179">
                  <c:v>0.064341</c:v>
                </c:pt>
                <c:pt idx="180">
                  <c:v>0.060174</c:v>
                </c:pt>
                <c:pt idx="181">
                  <c:v>0.056317</c:v>
                </c:pt>
                <c:pt idx="182">
                  <c:v>0.055444</c:v>
                </c:pt>
                <c:pt idx="183">
                  <c:v>0.054922</c:v>
                </c:pt>
                <c:pt idx="184">
                  <c:v>0.054971</c:v>
                </c:pt>
                <c:pt idx="185">
                  <c:v>0.053354</c:v>
                </c:pt>
                <c:pt idx="186">
                  <c:v>0.052122</c:v>
                </c:pt>
                <c:pt idx="187">
                  <c:v>0.052821</c:v>
                </c:pt>
                <c:pt idx="188">
                  <c:v>0.052606</c:v>
                </c:pt>
                <c:pt idx="189">
                  <c:v>0.053483</c:v>
                </c:pt>
                <c:pt idx="190">
                  <c:v>0.049306</c:v>
                </c:pt>
                <c:pt idx="191">
                  <c:v>0.046971</c:v>
                </c:pt>
                <c:pt idx="192">
                  <c:v>0.042791</c:v>
                </c:pt>
                <c:pt idx="193">
                  <c:v>0.041392</c:v>
                </c:pt>
                <c:pt idx="194">
                  <c:v>0.038173</c:v>
                </c:pt>
                <c:pt idx="195">
                  <c:v>0.037859</c:v>
                </c:pt>
                <c:pt idx="196">
                  <c:v>0.037778</c:v>
                </c:pt>
                <c:pt idx="197">
                  <c:v>0.038203</c:v>
                </c:pt>
                <c:pt idx="198">
                  <c:v>0.036954</c:v>
                </c:pt>
                <c:pt idx="199">
                  <c:v>0.037461</c:v>
                </c:pt>
                <c:pt idx="200">
                  <c:v>0.036877</c:v>
                </c:pt>
                <c:pt idx="201">
                  <c:v>0.03691</c:v>
                </c:pt>
                <c:pt idx="202">
                  <c:v>0.036404</c:v>
                </c:pt>
                <c:pt idx="203">
                  <c:v>0.036906</c:v>
                </c:pt>
                <c:pt idx="204">
                  <c:v>0.03628</c:v>
                </c:pt>
                <c:pt idx="205">
                  <c:v>0.034289</c:v>
                </c:pt>
                <c:pt idx="206">
                  <c:v>0.033135</c:v>
                </c:pt>
                <c:pt idx="207">
                  <c:v>0.032215</c:v>
                </c:pt>
                <c:pt idx="208">
                  <c:v>0.032004</c:v>
                </c:pt>
                <c:pt idx="209">
                  <c:v>0.030101</c:v>
                </c:pt>
                <c:pt idx="210">
                  <c:v>0.028092</c:v>
                </c:pt>
                <c:pt idx="211">
                  <c:v>0.024841</c:v>
                </c:pt>
                <c:pt idx="212">
                  <c:v>0.023895</c:v>
                </c:pt>
                <c:pt idx="213">
                  <c:v>0.023501</c:v>
                </c:pt>
                <c:pt idx="214">
                  <c:v>0.025247</c:v>
                </c:pt>
                <c:pt idx="215">
                  <c:v>0.025051</c:v>
                </c:pt>
                <c:pt idx="216">
                  <c:v>0.024712</c:v>
                </c:pt>
                <c:pt idx="217">
                  <c:v>0.024239</c:v>
                </c:pt>
                <c:pt idx="218">
                  <c:v>0.023505</c:v>
                </c:pt>
                <c:pt idx="219">
                  <c:v>0.023254</c:v>
                </c:pt>
                <c:pt idx="220">
                  <c:v>0.021789</c:v>
                </c:pt>
                <c:pt idx="221">
                  <c:v>0.021087</c:v>
                </c:pt>
                <c:pt idx="222">
                  <c:v>0.019216</c:v>
                </c:pt>
                <c:pt idx="223">
                  <c:v>0.016694</c:v>
                </c:pt>
                <c:pt idx="224">
                  <c:v>0.01805</c:v>
                </c:pt>
                <c:pt idx="225">
                  <c:v>0.018594</c:v>
                </c:pt>
                <c:pt idx="226">
                  <c:v>0.019603</c:v>
                </c:pt>
                <c:pt idx="227">
                  <c:v>0.01952</c:v>
                </c:pt>
                <c:pt idx="228">
                  <c:v>0.020464</c:v>
                </c:pt>
                <c:pt idx="229">
                  <c:v>0.022684</c:v>
                </c:pt>
                <c:pt idx="230">
                  <c:v>0.020518</c:v>
                </c:pt>
                <c:pt idx="231">
                  <c:v>0.018774</c:v>
                </c:pt>
                <c:pt idx="232">
                  <c:v>0.016166</c:v>
                </c:pt>
                <c:pt idx="233">
                  <c:v>0.015949</c:v>
                </c:pt>
                <c:pt idx="234">
                  <c:v>0.015887</c:v>
                </c:pt>
                <c:pt idx="235">
                  <c:v>0.016351</c:v>
                </c:pt>
                <c:pt idx="236">
                  <c:v>0.016242</c:v>
                </c:pt>
                <c:pt idx="237">
                  <c:v>0.015567</c:v>
                </c:pt>
                <c:pt idx="238">
                  <c:v>0.01567</c:v>
                </c:pt>
                <c:pt idx="239">
                  <c:v>0.014409</c:v>
                </c:pt>
                <c:pt idx="240">
                  <c:v>0.01471</c:v>
                </c:pt>
                <c:pt idx="241">
                  <c:v>0.012154</c:v>
                </c:pt>
                <c:pt idx="242">
                  <c:v>0.010833</c:v>
                </c:pt>
                <c:pt idx="243">
                  <c:v>0.009568</c:v>
                </c:pt>
                <c:pt idx="244">
                  <c:v>0.012746</c:v>
                </c:pt>
                <c:pt idx="245">
                  <c:v>0.015506</c:v>
                </c:pt>
                <c:pt idx="246">
                  <c:v>0.015454</c:v>
                </c:pt>
                <c:pt idx="247">
                  <c:v>0.012852</c:v>
                </c:pt>
                <c:pt idx="248">
                  <c:v>0.010607</c:v>
                </c:pt>
                <c:pt idx="249">
                  <c:v>0.011711</c:v>
                </c:pt>
                <c:pt idx="250">
                  <c:v>0.012851</c:v>
                </c:pt>
                <c:pt idx="251">
                  <c:v>0.015097</c:v>
                </c:pt>
                <c:pt idx="252">
                  <c:v>0.014349</c:v>
                </c:pt>
                <c:pt idx="253">
                  <c:v>0.013521</c:v>
                </c:pt>
                <c:pt idx="254">
                  <c:v>0.012669</c:v>
                </c:pt>
                <c:pt idx="255">
                  <c:v>0.011273</c:v>
                </c:pt>
                <c:pt idx="256">
                  <c:v>0.010837</c:v>
                </c:pt>
                <c:pt idx="257">
                  <c:v>0.008354</c:v>
                </c:pt>
                <c:pt idx="258">
                  <c:v>0.009896</c:v>
                </c:pt>
                <c:pt idx="259">
                  <c:v>0.008718</c:v>
                </c:pt>
                <c:pt idx="260">
                  <c:v>0.008561</c:v>
                </c:pt>
                <c:pt idx="261">
                  <c:v>0.005881</c:v>
                </c:pt>
                <c:pt idx="262">
                  <c:v>0.006116</c:v>
                </c:pt>
                <c:pt idx="263">
                  <c:v>0.007895</c:v>
                </c:pt>
                <c:pt idx="264">
                  <c:v>0.008215</c:v>
                </c:pt>
                <c:pt idx="265">
                  <c:v>0.010636</c:v>
                </c:pt>
                <c:pt idx="266">
                  <c:v>0.015485</c:v>
                </c:pt>
                <c:pt idx="267">
                  <c:v>0.017305</c:v>
                </c:pt>
                <c:pt idx="268">
                  <c:v>0.018976</c:v>
                </c:pt>
                <c:pt idx="269">
                  <c:v>0.016975</c:v>
                </c:pt>
                <c:pt idx="270">
                  <c:v>0.02061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0,040</c:f>
              <c:strCache>
                <c:ptCount val="1"/>
                <c:pt idx="0">
                  <c:v>0,040</c:v>
                </c:pt>
              </c:strCache>
            </c:strRef>
          </c:tx>
          <c:spPr>
            <a:ln w="25400" cap="rnd" cmpd="sng" algn="ctr">
              <a:solidFill>
                <a:schemeClr val="accent2">
                  <a:shade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xVal>
            <c:numRef>
              <c:f>'синхр спектры 160'!$A$4:$A$274</c:f>
              <c:numCache>
                <c:formatCode>General</c:formatCode>
                <c:ptCount val="271"/>
                <c:pt idx="0">
                  <c:v>230</c:v>
                </c:pt>
                <c:pt idx="1">
                  <c:v>231</c:v>
                </c:pt>
                <c:pt idx="2">
                  <c:v>232</c:v>
                </c:pt>
                <c:pt idx="3">
                  <c:v>233</c:v>
                </c:pt>
                <c:pt idx="4">
                  <c:v>234</c:v>
                </c:pt>
                <c:pt idx="5">
                  <c:v>235</c:v>
                </c:pt>
                <c:pt idx="6">
                  <c:v>236</c:v>
                </c:pt>
                <c:pt idx="7">
                  <c:v>237</c:v>
                </c:pt>
                <c:pt idx="8">
                  <c:v>238</c:v>
                </c:pt>
                <c:pt idx="9">
                  <c:v>239</c:v>
                </c:pt>
                <c:pt idx="10">
                  <c:v>240</c:v>
                </c:pt>
                <c:pt idx="11">
                  <c:v>241</c:v>
                </c:pt>
                <c:pt idx="12">
                  <c:v>242</c:v>
                </c:pt>
                <c:pt idx="13">
                  <c:v>243</c:v>
                </c:pt>
                <c:pt idx="14">
                  <c:v>244</c:v>
                </c:pt>
                <c:pt idx="15">
                  <c:v>245</c:v>
                </c:pt>
                <c:pt idx="16">
                  <c:v>246</c:v>
                </c:pt>
                <c:pt idx="17">
                  <c:v>247</c:v>
                </c:pt>
                <c:pt idx="18">
                  <c:v>248</c:v>
                </c:pt>
                <c:pt idx="19">
                  <c:v>249</c:v>
                </c:pt>
                <c:pt idx="20">
                  <c:v>250</c:v>
                </c:pt>
                <c:pt idx="21">
                  <c:v>251</c:v>
                </c:pt>
                <c:pt idx="22">
                  <c:v>252</c:v>
                </c:pt>
                <c:pt idx="23">
                  <c:v>253</c:v>
                </c:pt>
                <c:pt idx="24">
                  <c:v>254</c:v>
                </c:pt>
                <c:pt idx="25">
                  <c:v>255</c:v>
                </c:pt>
                <c:pt idx="26">
                  <c:v>256</c:v>
                </c:pt>
                <c:pt idx="27">
                  <c:v>257</c:v>
                </c:pt>
                <c:pt idx="28">
                  <c:v>258</c:v>
                </c:pt>
                <c:pt idx="29">
                  <c:v>259</c:v>
                </c:pt>
                <c:pt idx="30">
                  <c:v>260</c:v>
                </c:pt>
                <c:pt idx="31">
                  <c:v>261</c:v>
                </c:pt>
                <c:pt idx="32">
                  <c:v>262</c:v>
                </c:pt>
                <c:pt idx="33">
                  <c:v>263</c:v>
                </c:pt>
                <c:pt idx="34">
                  <c:v>264</c:v>
                </c:pt>
                <c:pt idx="35">
                  <c:v>265</c:v>
                </c:pt>
                <c:pt idx="36">
                  <c:v>266</c:v>
                </c:pt>
                <c:pt idx="37">
                  <c:v>267</c:v>
                </c:pt>
                <c:pt idx="38">
                  <c:v>268</c:v>
                </c:pt>
                <c:pt idx="39">
                  <c:v>269</c:v>
                </c:pt>
                <c:pt idx="40">
                  <c:v>270</c:v>
                </c:pt>
                <c:pt idx="41">
                  <c:v>271</c:v>
                </c:pt>
                <c:pt idx="42">
                  <c:v>272</c:v>
                </c:pt>
                <c:pt idx="43">
                  <c:v>273</c:v>
                </c:pt>
                <c:pt idx="44">
                  <c:v>274</c:v>
                </c:pt>
                <c:pt idx="45">
                  <c:v>275</c:v>
                </c:pt>
                <c:pt idx="46">
                  <c:v>276</c:v>
                </c:pt>
                <c:pt idx="47">
                  <c:v>277</c:v>
                </c:pt>
                <c:pt idx="48">
                  <c:v>278</c:v>
                </c:pt>
                <c:pt idx="49">
                  <c:v>279</c:v>
                </c:pt>
                <c:pt idx="50">
                  <c:v>280</c:v>
                </c:pt>
                <c:pt idx="51">
                  <c:v>281</c:v>
                </c:pt>
                <c:pt idx="52">
                  <c:v>282</c:v>
                </c:pt>
                <c:pt idx="53">
                  <c:v>283</c:v>
                </c:pt>
                <c:pt idx="54">
                  <c:v>284</c:v>
                </c:pt>
                <c:pt idx="55">
                  <c:v>285</c:v>
                </c:pt>
                <c:pt idx="56">
                  <c:v>286</c:v>
                </c:pt>
                <c:pt idx="57">
                  <c:v>287</c:v>
                </c:pt>
                <c:pt idx="58">
                  <c:v>288</c:v>
                </c:pt>
                <c:pt idx="59">
                  <c:v>289</c:v>
                </c:pt>
                <c:pt idx="60">
                  <c:v>290</c:v>
                </c:pt>
                <c:pt idx="61">
                  <c:v>291</c:v>
                </c:pt>
                <c:pt idx="62">
                  <c:v>292</c:v>
                </c:pt>
                <c:pt idx="63">
                  <c:v>293</c:v>
                </c:pt>
                <c:pt idx="64">
                  <c:v>294</c:v>
                </c:pt>
                <c:pt idx="65">
                  <c:v>295</c:v>
                </c:pt>
                <c:pt idx="66">
                  <c:v>296</c:v>
                </c:pt>
                <c:pt idx="67">
                  <c:v>297</c:v>
                </c:pt>
                <c:pt idx="68">
                  <c:v>298</c:v>
                </c:pt>
                <c:pt idx="69">
                  <c:v>299</c:v>
                </c:pt>
                <c:pt idx="70">
                  <c:v>300</c:v>
                </c:pt>
                <c:pt idx="71">
                  <c:v>301</c:v>
                </c:pt>
                <c:pt idx="72">
                  <c:v>302</c:v>
                </c:pt>
                <c:pt idx="73">
                  <c:v>303</c:v>
                </c:pt>
                <c:pt idx="74">
                  <c:v>304</c:v>
                </c:pt>
                <c:pt idx="75">
                  <c:v>305</c:v>
                </c:pt>
                <c:pt idx="76">
                  <c:v>306</c:v>
                </c:pt>
                <c:pt idx="77">
                  <c:v>307</c:v>
                </c:pt>
                <c:pt idx="78">
                  <c:v>308</c:v>
                </c:pt>
                <c:pt idx="79">
                  <c:v>309</c:v>
                </c:pt>
                <c:pt idx="80">
                  <c:v>310</c:v>
                </c:pt>
                <c:pt idx="81">
                  <c:v>311</c:v>
                </c:pt>
                <c:pt idx="82">
                  <c:v>312</c:v>
                </c:pt>
                <c:pt idx="83">
                  <c:v>313</c:v>
                </c:pt>
                <c:pt idx="84">
                  <c:v>314</c:v>
                </c:pt>
                <c:pt idx="85">
                  <c:v>315</c:v>
                </c:pt>
                <c:pt idx="86">
                  <c:v>316</c:v>
                </c:pt>
                <c:pt idx="87">
                  <c:v>317</c:v>
                </c:pt>
                <c:pt idx="88">
                  <c:v>318</c:v>
                </c:pt>
                <c:pt idx="89">
                  <c:v>319</c:v>
                </c:pt>
                <c:pt idx="90">
                  <c:v>320</c:v>
                </c:pt>
                <c:pt idx="91">
                  <c:v>321</c:v>
                </c:pt>
                <c:pt idx="92">
                  <c:v>322</c:v>
                </c:pt>
                <c:pt idx="93">
                  <c:v>323</c:v>
                </c:pt>
                <c:pt idx="94">
                  <c:v>324</c:v>
                </c:pt>
                <c:pt idx="95">
                  <c:v>325</c:v>
                </c:pt>
                <c:pt idx="96">
                  <c:v>326</c:v>
                </c:pt>
                <c:pt idx="97">
                  <c:v>327</c:v>
                </c:pt>
                <c:pt idx="98">
                  <c:v>328</c:v>
                </c:pt>
                <c:pt idx="99">
                  <c:v>329</c:v>
                </c:pt>
                <c:pt idx="100">
                  <c:v>330</c:v>
                </c:pt>
                <c:pt idx="101">
                  <c:v>331</c:v>
                </c:pt>
                <c:pt idx="102">
                  <c:v>332</c:v>
                </c:pt>
                <c:pt idx="103">
                  <c:v>333</c:v>
                </c:pt>
                <c:pt idx="104">
                  <c:v>334</c:v>
                </c:pt>
                <c:pt idx="105">
                  <c:v>335</c:v>
                </c:pt>
                <c:pt idx="106">
                  <c:v>336</c:v>
                </c:pt>
                <c:pt idx="107">
                  <c:v>337</c:v>
                </c:pt>
                <c:pt idx="108">
                  <c:v>338</c:v>
                </c:pt>
                <c:pt idx="109">
                  <c:v>339</c:v>
                </c:pt>
                <c:pt idx="110">
                  <c:v>340</c:v>
                </c:pt>
                <c:pt idx="111">
                  <c:v>341</c:v>
                </c:pt>
                <c:pt idx="112">
                  <c:v>342</c:v>
                </c:pt>
                <c:pt idx="113">
                  <c:v>343</c:v>
                </c:pt>
                <c:pt idx="114">
                  <c:v>344</c:v>
                </c:pt>
                <c:pt idx="115">
                  <c:v>345</c:v>
                </c:pt>
                <c:pt idx="116">
                  <c:v>346</c:v>
                </c:pt>
                <c:pt idx="117">
                  <c:v>347</c:v>
                </c:pt>
                <c:pt idx="118">
                  <c:v>348</c:v>
                </c:pt>
                <c:pt idx="119">
                  <c:v>349</c:v>
                </c:pt>
                <c:pt idx="120">
                  <c:v>350</c:v>
                </c:pt>
                <c:pt idx="121">
                  <c:v>351</c:v>
                </c:pt>
                <c:pt idx="122">
                  <c:v>352</c:v>
                </c:pt>
                <c:pt idx="123">
                  <c:v>353</c:v>
                </c:pt>
                <c:pt idx="124">
                  <c:v>354</c:v>
                </c:pt>
                <c:pt idx="125">
                  <c:v>355</c:v>
                </c:pt>
                <c:pt idx="126">
                  <c:v>356</c:v>
                </c:pt>
                <c:pt idx="127">
                  <c:v>357</c:v>
                </c:pt>
                <c:pt idx="128">
                  <c:v>358</c:v>
                </c:pt>
                <c:pt idx="129">
                  <c:v>359</c:v>
                </c:pt>
                <c:pt idx="130">
                  <c:v>360</c:v>
                </c:pt>
                <c:pt idx="131">
                  <c:v>361</c:v>
                </c:pt>
                <c:pt idx="132">
                  <c:v>362</c:v>
                </c:pt>
                <c:pt idx="133">
                  <c:v>363</c:v>
                </c:pt>
                <c:pt idx="134">
                  <c:v>364</c:v>
                </c:pt>
                <c:pt idx="135">
                  <c:v>365</c:v>
                </c:pt>
                <c:pt idx="136">
                  <c:v>366</c:v>
                </c:pt>
                <c:pt idx="137">
                  <c:v>367</c:v>
                </c:pt>
                <c:pt idx="138">
                  <c:v>368</c:v>
                </c:pt>
                <c:pt idx="139">
                  <c:v>369</c:v>
                </c:pt>
                <c:pt idx="140">
                  <c:v>370</c:v>
                </c:pt>
                <c:pt idx="141">
                  <c:v>371</c:v>
                </c:pt>
                <c:pt idx="142">
                  <c:v>372</c:v>
                </c:pt>
                <c:pt idx="143">
                  <c:v>373</c:v>
                </c:pt>
                <c:pt idx="144">
                  <c:v>374</c:v>
                </c:pt>
                <c:pt idx="145">
                  <c:v>375</c:v>
                </c:pt>
                <c:pt idx="146">
                  <c:v>376</c:v>
                </c:pt>
                <c:pt idx="147">
                  <c:v>377</c:v>
                </c:pt>
                <c:pt idx="148">
                  <c:v>378</c:v>
                </c:pt>
                <c:pt idx="149">
                  <c:v>379</c:v>
                </c:pt>
                <c:pt idx="150">
                  <c:v>380</c:v>
                </c:pt>
                <c:pt idx="151">
                  <c:v>381</c:v>
                </c:pt>
                <c:pt idx="152">
                  <c:v>382</c:v>
                </c:pt>
                <c:pt idx="153">
                  <c:v>383</c:v>
                </c:pt>
                <c:pt idx="154">
                  <c:v>384</c:v>
                </c:pt>
                <c:pt idx="155">
                  <c:v>385</c:v>
                </c:pt>
                <c:pt idx="156">
                  <c:v>386</c:v>
                </c:pt>
                <c:pt idx="157">
                  <c:v>387</c:v>
                </c:pt>
                <c:pt idx="158">
                  <c:v>388</c:v>
                </c:pt>
                <c:pt idx="159">
                  <c:v>389</c:v>
                </c:pt>
                <c:pt idx="160">
                  <c:v>390</c:v>
                </c:pt>
                <c:pt idx="161">
                  <c:v>391</c:v>
                </c:pt>
                <c:pt idx="162">
                  <c:v>392</c:v>
                </c:pt>
                <c:pt idx="163">
                  <c:v>393</c:v>
                </c:pt>
                <c:pt idx="164">
                  <c:v>394</c:v>
                </c:pt>
                <c:pt idx="165">
                  <c:v>395</c:v>
                </c:pt>
                <c:pt idx="166">
                  <c:v>396</c:v>
                </c:pt>
                <c:pt idx="167">
                  <c:v>397</c:v>
                </c:pt>
                <c:pt idx="168">
                  <c:v>398</c:v>
                </c:pt>
                <c:pt idx="169">
                  <c:v>399</c:v>
                </c:pt>
                <c:pt idx="170">
                  <c:v>400</c:v>
                </c:pt>
                <c:pt idx="171">
                  <c:v>401</c:v>
                </c:pt>
                <c:pt idx="172">
                  <c:v>402</c:v>
                </c:pt>
                <c:pt idx="173">
                  <c:v>403</c:v>
                </c:pt>
                <c:pt idx="174">
                  <c:v>404</c:v>
                </c:pt>
                <c:pt idx="175">
                  <c:v>405</c:v>
                </c:pt>
                <c:pt idx="176">
                  <c:v>406</c:v>
                </c:pt>
                <c:pt idx="177">
                  <c:v>407</c:v>
                </c:pt>
                <c:pt idx="178">
                  <c:v>408</c:v>
                </c:pt>
                <c:pt idx="179">
                  <c:v>409</c:v>
                </c:pt>
                <c:pt idx="180">
                  <c:v>410</c:v>
                </c:pt>
                <c:pt idx="181">
                  <c:v>411</c:v>
                </c:pt>
                <c:pt idx="182">
                  <c:v>412</c:v>
                </c:pt>
                <c:pt idx="183">
                  <c:v>413</c:v>
                </c:pt>
                <c:pt idx="184">
                  <c:v>414</c:v>
                </c:pt>
                <c:pt idx="185">
                  <c:v>415</c:v>
                </c:pt>
                <c:pt idx="186">
                  <c:v>416</c:v>
                </c:pt>
                <c:pt idx="187">
                  <c:v>417</c:v>
                </c:pt>
                <c:pt idx="188">
                  <c:v>418</c:v>
                </c:pt>
                <c:pt idx="189">
                  <c:v>419</c:v>
                </c:pt>
                <c:pt idx="190">
                  <c:v>420</c:v>
                </c:pt>
                <c:pt idx="191">
                  <c:v>421</c:v>
                </c:pt>
                <c:pt idx="192">
                  <c:v>422</c:v>
                </c:pt>
                <c:pt idx="193">
                  <c:v>423</c:v>
                </c:pt>
                <c:pt idx="194">
                  <c:v>424</c:v>
                </c:pt>
                <c:pt idx="195">
                  <c:v>425</c:v>
                </c:pt>
                <c:pt idx="196">
                  <c:v>426</c:v>
                </c:pt>
                <c:pt idx="197">
                  <c:v>427</c:v>
                </c:pt>
                <c:pt idx="198">
                  <c:v>428</c:v>
                </c:pt>
                <c:pt idx="199">
                  <c:v>429</c:v>
                </c:pt>
                <c:pt idx="200">
                  <c:v>430</c:v>
                </c:pt>
                <c:pt idx="201">
                  <c:v>431</c:v>
                </c:pt>
                <c:pt idx="202">
                  <c:v>432</c:v>
                </c:pt>
                <c:pt idx="203">
                  <c:v>433</c:v>
                </c:pt>
                <c:pt idx="204">
                  <c:v>434</c:v>
                </c:pt>
                <c:pt idx="205">
                  <c:v>435</c:v>
                </c:pt>
                <c:pt idx="206">
                  <c:v>436</c:v>
                </c:pt>
                <c:pt idx="207">
                  <c:v>437</c:v>
                </c:pt>
                <c:pt idx="208">
                  <c:v>438</c:v>
                </c:pt>
                <c:pt idx="209">
                  <c:v>439</c:v>
                </c:pt>
                <c:pt idx="210">
                  <c:v>440</c:v>
                </c:pt>
                <c:pt idx="211">
                  <c:v>441</c:v>
                </c:pt>
                <c:pt idx="212">
                  <c:v>442</c:v>
                </c:pt>
                <c:pt idx="213">
                  <c:v>443</c:v>
                </c:pt>
                <c:pt idx="214">
                  <c:v>444</c:v>
                </c:pt>
                <c:pt idx="215">
                  <c:v>445</c:v>
                </c:pt>
                <c:pt idx="216">
                  <c:v>446</c:v>
                </c:pt>
                <c:pt idx="217">
                  <c:v>447</c:v>
                </c:pt>
                <c:pt idx="218">
                  <c:v>448</c:v>
                </c:pt>
                <c:pt idx="219">
                  <c:v>449</c:v>
                </c:pt>
                <c:pt idx="220">
                  <c:v>450</c:v>
                </c:pt>
                <c:pt idx="221">
                  <c:v>451</c:v>
                </c:pt>
                <c:pt idx="222">
                  <c:v>452</c:v>
                </c:pt>
                <c:pt idx="223">
                  <c:v>453</c:v>
                </c:pt>
                <c:pt idx="224">
                  <c:v>454</c:v>
                </c:pt>
                <c:pt idx="225">
                  <c:v>455</c:v>
                </c:pt>
                <c:pt idx="226">
                  <c:v>456</c:v>
                </c:pt>
                <c:pt idx="227">
                  <c:v>457</c:v>
                </c:pt>
                <c:pt idx="228">
                  <c:v>458</c:v>
                </c:pt>
                <c:pt idx="229">
                  <c:v>459</c:v>
                </c:pt>
                <c:pt idx="230">
                  <c:v>460</c:v>
                </c:pt>
                <c:pt idx="231">
                  <c:v>461</c:v>
                </c:pt>
                <c:pt idx="232">
                  <c:v>462</c:v>
                </c:pt>
                <c:pt idx="233">
                  <c:v>463</c:v>
                </c:pt>
                <c:pt idx="234">
                  <c:v>464</c:v>
                </c:pt>
                <c:pt idx="235">
                  <c:v>465</c:v>
                </c:pt>
                <c:pt idx="236">
                  <c:v>466</c:v>
                </c:pt>
                <c:pt idx="237">
                  <c:v>467</c:v>
                </c:pt>
                <c:pt idx="238">
                  <c:v>468</c:v>
                </c:pt>
                <c:pt idx="239">
                  <c:v>469</c:v>
                </c:pt>
                <c:pt idx="240">
                  <c:v>470</c:v>
                </c:pt>
                <c:pt idx="241">
                  <c:v>471</c:v>
                </c:pt>
                <c:pt idx="242">
                  <c:v>472</c:v>
                </c:pt>
                <c:pt idx="243">
                  <c:v>473</c:v>
                </c:pt>
                <c:pt idx="244">
                  <c:v>474</c:v>
                </c:pt>
                <c:pt idx="245">
                  <c:v>475</c:v>
                </c:pt>
                <c:pt idx="246">
                  <c:v>476</c:v>
                </c:pt>
                <c:pt idx="247">
                  <c:v>477</c:v>
                </c:pt>
                <c:pt idx="248">
                  <c:v>478</c:v>
                </c:pt>
                <c:pt idx="249">
                  <c:v>479</c:v>
                </c:pt>
                <c:pt idx="250">
                  <c:v>480</c:v>
                </c:pt>
                <c:pt idx="251">
                  <c:v>481</c:v>
                </c:pt>
                <c:pt idx="252">
                  <c:v>482</c:v>
                </c:pt>
                <c:pt idx="253">
                  <c:v>483</c:v>
                </c:pt>
                <c:pt idx="254">
                  <c:v>484</c:v>
                </c:pt>
                <c:pt idx="255">
                  <c:v>485</c:v>
                </c:pt>
                <c:pt idx="256">
                  <c:v>486</c:v>
                </c:pt>
                <c:pt idx="257">
                  <c:v>487</c:v>
                </c:pt>
                <c:pt idx="258">
                  <c:v>488</c:v>
                </c:pt>
                <c:pt idx="259">
                  <c:v>489</c:v>
                </c:pt>
                <c:pt idx="260">
                  <c:v>490</c:v>
                </c:pt>
                <c:pt idx="261">
                  <c:v>491</c:v>
                </c:pt>
                <c:pt idx="262">
                  <c:v>492</c:v>
                </c:pt>
                <c:pt idx="263">
                  <c:v>493</c:v>
                </c:pt>
                <c:pt idx="264">
                  <c:v>494</c:v>
                </c:pt>
                <c:pt idx="265">
                  <c:v>495</c:v>
                </c:pt>
                <c:pt idx="266">
                  <c:v>496</c:v>
                </c:pt>
                <c:pt idx="267">
                  <c:v>497</c:v>
                </c:pt>
                <c:pt idx="268">
                  <c:v>498</c:v>
                </c:pt>
                <c:pt idx="269">
                  <c:v>499</c:v>
                </c:pt>
                <c:pt idx="270">
                  <c:v>500</c:v>
                </c:pt>
              </c:numCache>
            </c:numRef>
          </c:xVal>
          <c:yVal>
            <c:numRef>
              <c:f>'синхр спектры 160'!$V$4:$V$274</c:f>
              <c:numCache>
                <c:formatCode>0.000</c:formatCode>
                <c:ptCount val="271"/>
                <c:pt idx="0">
                  <c:v>2.137987</c:v>
                </c:pt>
                <c:pt idx="1">
                  <c:v>3.77714</c:v>
                </c:pt>
                <c:pt idx="2">
                  <c:v>2.814934</c:v>
                </c:pt>
                <c:pt idx="3">
                  <c:v>2.729685</c:v>
                </c:pt>
                <c:pt idx="4">
                  <c:v>2.644315</c:v>
                </c:pt>
                <c:pt idx="5">
                  <c:v>2.357676</c:v>
                </c:pt>
                <c:pt idx="6">
                  <c:v>2.297814</c:v>
                </c:pt>
                <c:pt idx="7">
                  <c:v>1.957312</c:v>
                </c:pt>
                <c:pt idx="8">
                  <c:v>2.001302</c:v>
                </c:pt>
                <c:pt idx="9">
                  <c:v>2.007659</c:v>
                </c:pt>
                <c:pt idx="10">
                  <c:v>2.000344</c:v>
                </c:pt>
                <c:pt idx="11">
                  <c:v>1.983567</c:v>
                </c:pt>
                <c:pt idx="12">
                  <c:v>1.896655</c:v>
                </c:pt>
                <c:pt idx="13">
                  <c:v>1.921749</c:v>
                </c:pt>
                <c:pt idx="14">
                  <c:v>1.867865</c:v>
                </c:pt>
                <c:pt idx="15">
                  <c:v>1.997314</c:v>
                </c:pt>
                <c:pt idx="16">
                  <c:v>2.037841</c:v>
                </c:pt>
                <c:pt idx="17">
                  <c:v>2.153957</c:v>
                </c:pt>
                <c:pt idx="18">
                  <c:v>2.132631</c:v>
                </c:pt>
                <c:pt idx="19">
                  <c:v>2.093867</c:v>
                </c:pt>
                <c:pt idx="20">
                  <c:v>1.976835</c:v>
                </c:pt>
                <c:pt idx="21">
                  <c:v>1.934285</c:v>
                </c:pt>
                <c:pt idx="22">
                  <c:v>1.834112</c:v>
                </c:pt>
                <c:pt idx="23">
                  <c:v>1.848464</c:v>
                </c:pt>
                <c:pt idx="24">
                  <c:v>1.835777</c:v>
                </c:pt>
                <c:pt idx="25">
                  <c:v>1.954881</c:v>
                </c:pt>
                <c:pt idx="26">
                  <c:v>1.976849</c:v>
                </c:pt>
                <c:pt idx="27">
                  <c:v>2.022888</c:v>
                </c:pt>
                <c:pt idx="28">
                  <c:v>2.02417</c:v>
                </c:pt>
                <c:pt idx="29">
                  <c:v>2.107106</c:v>
                </c:pt>
                <c:pt idx="30">
                  <c:v>2.198397</c:v>
                </c:pt>
                <c:pt idx="31">
                  <c:v>2.300234</c:v>
                </c:pt>
                <c:pt idx="32">
                  <c:v>2.308458</c:v>
                </c:pt>
                <c:pt idx="33">
                  <c:v>2.347214</c:v>
                </c:pt>
                <c:pt idx="34">
                  <c:v>2.450662</c:v>
                </c:pt>
                <c:pt idx="35">
                  <c:v>2.555214</c:v>
                </c:pt>
                <c:pt idx="36">
                  <c:v>2.627885</c:v>
                </c:pt>
                <c:pt idx="37">
                  <c:v>2.669049</c:v>
                </c:pt>
                <c:pt idx="38">
                  <c:v>2.724584</c:v>
                </c:pt>
                <c:pt idx="39">
                  <c:v>2.766145</c:v>
                </c:pt>
                <c:pt idx="40">
                  <c:v>2.793513</c:v>
                </c:pt>
                <c:pt idx="41">
                  <c:v>2.851263</c:v>
                </c:pt>
                <c:pt idx="42">
                  <c:v>2.932557</c:v>
                </c:pt>
                <c:pt idx="43">
                  <c:v>2.949589</c:v>
                </c:pt>
                <c:pt idx="44">
                  <c:v>2.977756</c:v>
                </c:pt>
                <c:pt idx="45">
                  <c:v>2.896443</c:v>
                </c:pt>
                <c:pt idx="46">
                  <c:v>2.871093</c:v>
                </c:pt>
                <c:pt idx="47">
                  <c:v>2.791989</c:v>
                </c:pt>
                <c:pt idx="48">
                  <c:v>2.703119</c:v>
                </c:pt>
                <c:pt idx="49">
                  <c:v>2.606202</c:v>
                </c:pt>
                <c:pt idx="50">
                  <c:v>2.467609</c:v>
                </c:pt>
                <c:pt idx="51">
                  <c:v>2.383379</c:v>
                </c:pt>
                <c:pt idx="52">
                  <c:v>2.266127</c:v>
                </c:pt>
                <c:pt idx="53">
                  <c:v>2.176624</c:v>
                </c:pt>
                <c:pt idx="54">
                  <c:v>2.071977</c:v>
                </c:pt>
                <c:pt idx="55">
                  <c:v>1.977978</c:v>
                </c:pt>
                <c:pt idx="56">
                  <c:v>1.879096</c:v>
                </c:pt>
                <c:pt idx="57">
                  <c:v>1.779114</c:v>
                </c:pt>
                <c:pt idx="58">
                  <c:v>1.666067</c:v>
                </c:pt>
                <c:pt idx="59">
                  <c:v>1.576864</c:v>
                </c:pt>
                <c:pt idx="60">
                  <c:v>1.480285</c:v>
                </c:pt>
                <c:pt idx="61">
                  <c:v>1.380873</c:v>
                </c:pt>
                <c:pt idx="62">
                  <c:v>1.304351</c:v>
                </c:pt>
                <c:pt idx="63">
                  <c:v>1.252729</c:v>
                </c:pt>
                <c:pt idx="64">
                  <c:v>1.205523</c:v>
                </c:pt>
                <c:pt idx="65">
                  <c:v>1.15831</c:v>
                </c:pt>
                <c:pt idx="66">
                  <c:v>1.105733</c:v>
                </c:pt>
                <c:pt idx="67">
                  <c:v>1.065782</c:v>
                </c:pt>
                <c:pt idx="68">
                  <c:v>1.033892</c:v>
                </c:pt>
                <c:pt idx="69">
                  <c:v>1.020168</c:v>
                </c:pt>
                <c:pt idx="70">
                  <c:v>1.010868</c:v>
                </c:pt>
                <c:pt idx="71">
                  <c:v>1.001002</c:v>
                </c:pt>
                <c:pt idx="72">
                  <c:v>0.98449</c:v>
                </c:pt>
                <c:pt idx="73">
                  <c:v>0.98507</c:v>
                </c:pt>
                <c:pt idx="74">
                  <c:v>0.983119</c:v>
                </c:pt>
                <c:pt idx="75">
                  <c:v>0.986196</c:v>
                </c:pt>
                <c:pt idx="76">
                  <c:v>0.98208</c:v>
                </c:pt>
                <c:pt idx="77">
                  <c:v>0.987595</c:v>
                </c:pt>
                <c:pt idx="78">
                  <c:v>0.980147</c:v>
                </c:pt>
                <c:pt idx="79">
                  <c:v>0.968921</c:v>
                </c:pt>
                <c:pt idx="80">
                  <c:v>0.964078</c:v>
                </c:pt>
                <c:pt idx="81">
                  <c:v>0.965114</c:v>
                </c:pt>
                <c:pt idx="82">
                  <c:v>0.974158</c:v>
                </c:pt>
                <c:pt idx="83">
                  <c:v>0.964216</c:v>
                </c:pt>
                <c:pt idx="84">
                  <c:v>0.959706</c:v>
                </c:pt>
                <c:pt idx="85">
                  <c:v>0.948634</c:v>
                </c:pt>
                <c:pt idx="86">
                  <c:v>0.936126</c:v>
                </c:pt>
                <c:pt idx="87">
                  <c:v>0.923724</c:v>
                </c:pt>
                <c:pt idx="88">
                  <c:v>0.90046</c:v>
                </c:pt>
                <c:pt idx="89">
                  <c:v>0.89219</c:v>
                </c:pt>
                <c:pt idx="90">
                  <c:v>0.877577</c:v>
                </c:pt>
                <c:pt idx="91">
                  <c:v>0.872337</c:v>
                </c:pt>
                <c:pt idx="92">
                  <c:v>0.852641</c:v>
                </c:pt>
                <c:pt idx="93">
                  <c:v>0.848212</c:v>
                </c:pt>
                <c:pt idx="94">
                  <c:v>0.834479</c:v>
                </c:pt>
                <c:pt idx="95">
                  <c:v>0.828926</c:v>
                </c:pt>
                <c:pt idx="96">
                  <c:v>0.809088</c:v>
                </c:pt>
                <c:pt idx="97">
                  <c:v>0.800971</c:v>
                </c:pt>
                <c:pt idx="98">
                  <c:v>0.781611</c:v>
                </c:pt>
                <c:pt idx="99">
                  <c:v>0.760366</c:v>
                </c:pt>
                <c:pt idx="100">
                  <c:v>0.732897</c:v>
                </c:pt>
                <c:pt idx="101">
                  <c:v>0.706389</c:v>
                </c:pt>
                <c:pt idx="102">
                  <c:v>0.689373</c:v>
                </c:pt>
                <c:pt idx="103">
                  <c:v>0.673279</c:v>
                </c:pt>
                <c:pt idx="104">
                  <c:v>0.655725</c:v>
                </c:pt>
                <c:pt idx="105">
                  <c:v>0.633617</c:v>
                </c:pt>
                <c:pt idx="106">
                  <c:v>0.61694</c:v>
                </c:pt>
                <c:pt idx="107">
                  <c:v>0.608158</c:v>
                </c:pt>
                <c:pt idx="108">
                  <c:v>0.596319</c:v>
                </c:pt>
                <c:pt idx="109">
                  <c:v>0.578829</c:v>
                </c:pt>
                <c:pt idx="110">
                  <c:v>0.556932</c:v>
                </c:pt>
                <c:pt idx="111">
                  <c:v>0.53479</c:v>
                </c:pt>
                <c:pt idx="112">
                  <c:v>0.515551</c:v>
                </c:pt>
                <c:pt idx="113">
                  <c:v>0.494121</c:v>
                </c:pt>
                <c:pt idx="114">
                  <c:v>0.473533</c:v>
                </c:pt>
                <c:pt idx="115">
                  <c:v>0.452662</c:v>
                </c:pt>
                <c:pt idx="116">
                  <c:v>0.436866</c:v>
                </c:pt>
                <c:pt idx="117">
                  <c:v>0.4209</c:v>
                </c:pt>
                <c:pt idx="118">
                  <c:v>0.404646</c:v>
                </c:pt>
                <c:pt idx="119">
                  <c:v>0.391387</c:v>
                </c:pt>
                <c:pt idx="120">
                  <c:v>0.37423</c:v>
                </c:pt>
                <c:pt idx="121">
                  <c:v>0.357451</c:v>
                </c:pt>
                <c:pt idx="122">
                  <c:v>0.339576</c:v>
                </c:pt>
                <c:pt idx="123">
                  <c:v>0.320529</c:v>
                </c:pt>
                <c:pt idx="124">
                  <c:v>0.305648</c:v>
                </c:pt>
                <c:pt idx="125">
                  <c:v>0.28888</c:v>
                </c:pt>
                <c:pt idx="126">
                  <c:v>0.278023</c:v>
                </c:pt>
                <c:pt idx="127">
                  <c:v>0.262347</c:v>
                </c:pt>
                <c:pt idx="128">
                  <c:v>0.250694</c:v>
                </c:pt>
                <c:pt idx="129">
                  <c:v>0.236272</c:v>
                </c:pt>
                <c:pt idx="130">
                  <c:v>0.229709</c:v>
                </c:pt>
                <c:pt idx="131">
                  <c:v>0.219896</c:v>
                </c:pt>
                <c:pt idx="132">
                  <c:v>0.2158</c:v>
                </c:pt>
                <c:pt idx="133">
                  <c:v>0.212204</c:v>
                </c:pt>
                <c:pt idx="134">
                  <c:v>0.207647</c:v>
                </c:pt>
                <c:pt idx="135">
                  <c:v>0.205427</c:v>
                </c:pt>
                <c:pt idx="136">
                  <c:v>0.197774</c:v>
                </c:pt>
                <c:pt idx="137">
                  <c:v>0.196494</c:v>
                </c:pt>
                <c:pt idx="138">
                  <c:v>0.188557</c:v>
                </c:pt>
                <c:pt idx="139">
                  <c:v>0.188133</c:v>
                </c:pt>
                <c:pt idx="140">
                  <c:v>0.182792</c:v>
                </c:pt>
                <c:pt idx="141">
                  <c:v>0.18089</c:v>
                </c:pt>
                <c:pt idx="142">
                  <c:v>0.174719</c:v>
                </c:pt>
                <c:pt idx="143">
                  <c:v>0.171758</c:v>
                </c:pt>
                <c:pt idx="144">
                  <c:v>0.16408</c:v>
                </c:pt>
                <c:pt idx="145">
                  <c:v>0.159464</c:v>
                </c:pt>
                <c:pt idx="146">
                  <c:v>0.153667</c:v>
                </c:pt>
                <c:pt idx="147">
                  <c:v>0.150517</c:v>
                </c:pt>
                <c:pt idx="148">
                  <c:v>0.144864</c:v>
                </c:pt>
                <c:pt idx="149">
                  <c:v>0.139625</c:v>
                </c:pt>
                <c:pt idx="150">
                  <c:v>0.13533</c:v>
                </c:pt>
                <c:pt idx="151">
                  <c:v>0.13194</c:v>
                </c:pt>
                <c:pt idx="152">
                  <c:v>0.129384</c:v>
                </c:pt>
                <c:pt idx="153">
                  <c:v>0.125228</c:v>
                </c:pt>
                <c:pt idx="154">
                  <c:v>0.120946</c:v>
                </c:pt>
                <c:pt idx="155">
                  <c:v>0.11712</c:v>
                </c:pt>
                <c:pt idx="156">
                  <c:v>0.11698</c:v>
                </c:pt>
                <c:pt idx="157">
                  <c:v>0.114489</c:v>
                </c:pt>
                <c:pt idx="158">
                  <c:v>0.113043</c:v>
                </c:pt>
                <c:pt idx="159">
                  <c:v>0.110719</c:v>
                </c:pt>
                <c:pt idx="160">
                  <c:v>0.106941</c:v>
                </c:pt>
                <c:pt idx="161">
                  <c:v>0.103988</c:v>
                </c:pt>
                <c:pt idx="162">
                  <c:v>0.100751</c:v>
                </c:pt>
                <c:pt idx="163">
                  <c:v>0.101433</c:v>
                </c:pt>
                <c:pt idx="164">
                  <c:v>0.098938</c:v>
                </c:pt>
                <c:pt idx="165">
                  <c:v>0.095935</c:v>
                </c:pt>
                <c:pt idx="166">
                  <c:v>0.092727</c:v>
                </c:pt>
                <c:pt idx="167">
                  <c:v>0.089998</c:v>
                </c:pt>
                <c:pt idx="168">
                  <c:v>0.087873</c:v>
                </c:pt>
                <c:pt idx="169">
                  <c:v>0.086556</c:v>
                </c:pt>
                <c:pt idx="170">
                  <c:v>0.084674</c:v>
                </c:pt>
                <c:pt idx="171">
                  <c:v>0.081461</c:v>
                </c:pt>
                <c:pt idx="172">
                  <c:v>0.077738</c:v>
                </c:pt>
                <c:pt idx="173">
                  <c:v>0.071901</c:v>
                </c:pt>
                <c:pt idx="174">
                  <c:v>0.069603</c:v>
                </c:pt>
                <c:pt idx="175">
                  <c:v>0.067023</c:v>
                </c:pt>
                <c:pt idx="176">
                  <c:v>0.067278</c:v>
                </c:pt>
                <c:pt idx="177">
                  <c:v>0.066736</c:v>
                </c:pt>
                <c:pt idx="178">
                  <c:v>0.063822</c:v>
                </c:pt>
                <c:pt idx="179">
                  <c:v>0.061754</c:v>
                </c:pt>
                <c:pt idx="180">
                  <c:v>0.059908</c:v>
                </c:pt>
                <c:pt idx="181">
                  <c:v>0.058439</c:v>
                </c:pt>
                <c:pt idx="182">
                  <c:v>0.05747</c:v>
                </c:pt>
                <c:pt idx="183">
                  <c:v>0.05464</c:v>
                </c:pt>
                <c:pt idx="184">
                  <c:v>0.052036</c:v>
                </c:pt>
                <c:pt idx="185">
                  <c:v>0.049794</c:v>
                </c:pt>
                <c:pt idx="186">
                  <c:v>0.047315</c:v>
                </c:pt>
                <c:pt idx="187">
                  <c:v>0.04908</c:v>
                </c:pt>
                <c:pt idx="188">
                  <c:v>0.04877</c:v>
                </c:pt>
                <c:pt idx="189">
                  <c:v>0.049435</c:v>
                </c:pt>
                <c:pt idx="190">
                  <c:v>0.045615</c:v>
                </c:pt>
                <c:pt idx="191">
                  <c:v>0.043009</c:v>
                </c:pt>
                <c:pt idx="192">
                  <c:v>0.04013</c:v>
                </c:pt>
                <c:pt idx="193">
                  <c:v>0.039524</c:v>
                </c:pt>
                <c:pt idx="194">
                  <c:v>0.038916</c:v>
                </c:pt>
                <c:pt idx="195">
                  <c:v>0.040127</c:v>
                </c:pt>
                <c:pt idx="196">
                  <c:v>0.040212</c:v>
                </c:pt>
                <c:pt idx="197">
                  <c:v>0.040876</c:v>
                </c:pt>
                <c:pt idx="198">
                  <c:v>0.038156</c:v>
                </c:pt>
                <c:pt idx="199">
                  <c:v>0.036942</c:v>
                </c:pt>
                <c:pt idx="200">
                  <c:v>0.033763</c:v>
                </c:pt>
                <c:pt idx="201">
                  <c:v>0.033112</c:v>
                </c:pt>
                <c:pt idx="202">
                  <c:v>0.031566</c:v>
                </c:pt>
                <c:pt idx="203">
                  <c:v>0.03092</c:v>
                </c:pt>
                <c:pt idx="204">
                  <c:v>0.029425</c:v>
                </c:pt>
                <c:pt idx="205">
                  <c:v>0.027742</c:v>
                </c:pt>
                <c:pt idx="206">
                  <c:v>0.028076</c:v>
                </c:pt>
                <c:pt idx="207">
                  <c:v>0.028848</c:v>
                </c:pt>
                <c:pt idx="208">
                  <c:v>0.02963</c:v>
                </c:pt>
                <c:pt idx="209">
                  <c:v>0.029402</c:v>
                </c:pt>
                <c:pt idx="210">
                  <c:v>0.028124</c:v>
                </c:pt>
                <c:pt idx="211">
                  <c:v>0.028145</c:v>
                </c:pt>
                <c:pt idx="212">
                  <c:v>0.027267</c:v>
                </c:pt>
                <c:pt idx="213">
                  <c:v>0.028506</c:v>
                </c:pt>
                <c:pt idx="214">
                  <c:v>0.027829</c:v>
                </c:pt>
                <c:pt idx="215">
                  <c:v>0.027133</c:v>
                </c:pt>
                <c:pt idx="216">
                  <c:v>0.024791</c:v>
                </c:pt>
                <c:pt idx="217">
                  <c:v>0.022444</c:v>
                </c:pt>
                <c:pt idx="218">
                  <c:v>0.021453</c:v>
                </c:pt>
                <c:pt idx="219">
                  <c:v>0.021298</c:v>
                </c:pt>
                <c:pt idx="220">
                  <c:v>0.021845</c:v>
                </c:pt>
                <c:pt idx="221">
                  <c:v>0.021562</c:v>
                </c:pt>
                <c:pt idx="222">
                  <c:v>0.022729</c:v>
                </c:pt>
                <c:pt idx="223">
                  <c:v>0.021635</c:v>
                </c:pt>
                <c:pt idx="224">
                  <c:v>0.021675</c:v>
                </c:pt>
                <c:pt idx="225">
                  <c:v>0.021545</c:v>
                </c:pt>
                <c:pt idx="226">
                  <c:v>0.023096</c:v>
                </c:pt>
                <c:pt idx="227">
                  <c:v>0.021679</c:v>
                </c:pt>
                <c:pt idx="228">
                  <c:v>0.019313</c:v>
                </c:pt>
                <c:pt idx="229">
                  <c:v>0.017734</c:v>
                </c:pt>
                <c:pt idx="230">
                  <c:v>0.017899</c:v>
                </c:pt>
                <c:pt idx="231">
                  <c:v>0.017422</c:v>
                </c:pt>
                <c:pt idx="232">
                  <c:v>0.017468</c:v>
                </c:pt>
                <c:pt idx="233">
                  <c:v>0.019044</c:v>
                </c:pt>
                <c:pt idx="234">
                  <c:v>0.019206</c:v>
                </c:pt>
                <c:pt idx="235">
                  <c:v>0.018042</c:v>
                </c:pt>
                <c:pt idx="236">
                  <c:v>0.015788</c:v>
                </c:pt>
                <c:pt idx="237">
                  <c:v>0.0147</c:v>
                </c:pt>
                <c:pt idx="238">
                  <c:v>0.014386</c:v>
                </c:pt>
                <c:pt idx="239">
                  <c:v>0.014531</c:v>
                </c:pt>
                <c:pt idx="240">
                  <c:v>0.01376</c:v>
                </c:pt>
                <c:pt idx="241">
                  <c:v>0.013674</c:v>
                </c:pt>
                <c:pt idx="242">
                  <c:v>0.012402</c:v>
                </c:pt>
                <c:pt idx="243">
                  <c:v>0.01485</c:v>
                </c:pt>
                <c:pt idx="244">
                  <c:v>0.01432</c:v>
                </c:pt>
                <c:pt idx="245">
                  <c:v>0.014167</c:v>
                </c:pt>
                <c:pt idx="246">
                  <c:v>0.011975</c:v>
                </c:pt>
                <c:pt idx="247">
                  <c:v>0.011988</c:v>
                </c:pt>
                <c:pt idx="248">
                  <c:v>0.013275</c:v>
                </c:pt>
                <c:pt idx="249">
                  <c:v>0.014045</c:v>
                </c:pt>
                <c:pt idx="250">
                  <c:v>0.01592</c:v>
                </c:pt>
                <c:pt idx="251">
                  <c:v>0.014384</c:v>
                </c:pt>
                <c:pt idx="252">
                  <c:v>0.015325</c:v>
                </c:pt>
                <c:pt idx="253">
                  <c:v>0.012719</c:v>
                </c:pt>
                <c:pt idx="254">
                  <c:v>0.011489</c:v>
                </c:pt>
                <c:pt idx="255">
                  <c:v>0.01186</c:v>
                </c:pt>
                <c:pt idx="256">
                  <c:v>0.011015</c:v>
                </c:pt>
                <c:pt idx="257">
                  <c:v>0.011334</c:v>
                </c:pt>
                <c:pt idx="258">
                  <c:v>0.009741</c:v>
                </c:pt>
                <c:pt idx="259">
                  <c:v>0.009524</c:v>
                </c:pt>
                <c:pt idx="260">
                  <c:v>0.011238</c:v>
                </c:pt>
                <c:pt idx="261">
                  <c:v>0.012432</c:v>
                </c:pt>
                <c:pt idx="262">
                  <c:v>0.014553</c:v>
                </c:pt>
                <c:pt idx="263">
                  <c:v>0.014388</c:v>
                </c:pt>
                <c:pt idx="264">
                  <c:v>0.013225</c:v>
                </c:pt>
                <c:pt idx="265">
                  <c:v>0.010738</c:v>
                </c:pt>
                <c:pt idx="266">
                  <c:v>0.012261</c:v>
                </c:pt>
                <c:pt idx="267">
                  <c:v>0.011078</c:v>
                </c:pt>
                <c:pt idx="268">
                  <c:v>0.013334</c:v>
                </c:pt>
                <c:pt idx="269">
                  <c:v>0.011688</c:v>
                </c:pt>
                <c:pt idx="270">
                  <c:v>0.012428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237952"/>
        <c:axId val="1"/>
      </c:scatterChart>
      <c:valAx>
        <c:axId val="226237952"/>
        <c:scaling>
          <c:orientation val="minMax"/>
          <c:max val="440"/>
          <c:min val="24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ru-RU"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>
                    <a:solidFill>
                      <a:sysClr val="windowText" lastClr="000000"/>
                    </a:solidFill>
                  </a:rPr>
                  <a:t>Wavelength, nm</a:t>
                </a:r>
                <a:endParaRPr lang="ru-RU" sz="1800" b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 w="25400"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rgbClr val="333333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1"/>
        <c:crosses val="autoZero"/>
        <c:crossBetween val="midCat"/>
        <c:majorUnit val="20"/>
      </c:valAx>
      <c:valAx>
        <c:axId val="1"/>
        <c:scaling>
          <c:orientation val="minMax"/>
          <c:max val="3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u-RU"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>
                    <a:solidFill>
                      <a:sysClr val="windowText" lastClr="000000"/>
                    </a:solidFill>
                  </a:rPr>
                  <a:t>Intensity, rel.un.</a:t>
                </a:r>
                <a:endParaRPr lang="ru-RU" sz="1800" b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 w="25400"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26237952"/>
        <c:crosses val="autoZero"/>
        <c:crossBetween val="midCat"/>
        <c:majorUnit val="1"/>
      </c:valAx>
      <c:spPr>
        <a:solidFill>
          <a:schemeClr val="bg1"/>
        </a:solidFill>
        <a:ln>
          <a:solidFill>
            <a:schemeClr val="tx1">
              <a:lumMod val="25000"/>
              <a:lumOff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661506505344456"/>
          <c:y val="0.316585711596177"/>
          <c:w val="0.172055770636361"/>
          <c:h val="0.3868181667165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/>
      </a:solidFill>
      <a:prstDash val="solid"/>
      <a:miter lim="800000"/>
    </a:ln>
    <a:effectLst/>
  </c:spPr>
  <c:txPr>
    <a:bodyPr/>
    <a:lstStyle/>
    <a:p>
      <a:pPr>
        <a:defRPr lang="ru-RU"/>
      </a:pPr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0.6539</cdr:x>
      <cdr:y>0.21589</cdr:y>
    </cdr:from>
    <cdr:to>
      <cdr:x>0.88292</cdr:x>
      <cdr:y>0.29514</cdr:y>
    </cdr:to>
    <cdr:sp>
      <cdr:nvSpPr>
        <cdr:cNvPr id="2" name="Прямоугольник 1"/>
        <cdr:cNvSpPr/>
      </cdr:nvSpPr>
      <cdr:spPr xmlns:a="http://schemas.openxmlformats.org/drawingml/2006/main">
        <a:xfrm xmlns:a="http://schemas.openxmlformats.org/drawingml/2006/main">
          <a:off x="4413250" y="974725"/>
          <a:ext cx="1545689" cy="35779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anchor="t" anchorCtr="0">
          <a:spAutoFit/>
        </a:bodyPr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[Cip], mg/l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0.6539</cdr:x>
      <cdr:y>0.21589</cdr:y>
    </cdr:from>
    <cdr:to>
      <cdr:x>0.88292</cdr:x>
      <cdr:y>0.29514</cdr:y>
    </cdr:to>
    <cdr:sp>
      <cdr:nvSpPr>
        <cdr:cNvPr id="2" name="Прямоугольник 1"/>
        <cdr:cNvSpPr/>
      </cdr:nvSpPr>
      <cdr:spPr xmlns:a="http://schemas.openxmlformats.org/drawingml/2006/main">
        <a:xfrm xmlns:a="http://schemas.openxmlformats.org/drawingml/2006/main">
          <a:off x="4413250" y="974725"/>
          <a:ext cx="1545689" cy="35779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anchor="t" anchorCtr="0">
          <a:spAutoFit/>
        </a:bodyPr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[Cip], mg/l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0.6539</cdr:x>
      <cdr:y>0.21589</cdr:y>
    </cdr:from>
    <cdr:to>
      <cdr:x>0.88292</cdr:x>
      <cdr:y>0.29514</cdr:y>
    </cdr:to>
    <cdr:sp>
      <cdr:nvSpPr>
        <cdr:cNvPr id="3" name="Прямоугольник 2"/>
        <cdr:cNvSpPr/>
      </cdr:nvSpPr>
      <cdr:spPr xmlns:a="http://schemas.openxmlformats.org/drawingml/2006/main">
        <a:xfrm xmlns:a="http://schemas.openxmlformats.org/drawingml/2006/main">
          <a:off x="4413250" y="974725"/>
          <a:ext cx="1545689" cy="35779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anchor="t" anchorCtr="0">
          <a:spAutoFit/>
        </a:bodyPr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[Cip], mg/l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0.59839</cdr:x>
      <cdr:y>0.24332</cdr:y>
    </cdr:from>
    <cdr:to>
      <cdr:x>0.9004</cdr:x>
      <cdr:y>0.32257</cdr:y>
    </cdr:to>
    <cdr:sp>
      <cdr:nvSpPr>
        <cdr:cNvPr id="2" name="Прямоугольник 1"/>
        <cdr:cNvSpPr/>
      </cdr:nvSpPr>
      <cdr:spPr xmlns:a="http://schemas.openxmlformats.org/drawingml/2006/main">
        <a:xfrm xmlns:a="http://schemas.openxmlformats.org/drawingml/2006/main">
          <a:off x="4038601" y="1098550"/>
          <a:ext cx="2038350" cy="35779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anchor="t" anchorCtr="0">
          <a:spAutoFit/>
        </a:bodyPr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Soil</a:t>
          </a:r>
          <a:r>
            <a:rPr lang="en-US" sz="1800" b="1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 extractions: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0.65586</cdr:x>
      <cdr:y>0.23178</cdr:y>
    </cdr:from>
    <cdr:to>
      <cdr:x>0.88488</cdr:x>
      <cdr:y>0.31103</cdr:y>
    </cdr:to>
    <cdr:sp>
      <cdr:nvSpPr>
        <cdr:cNvPr id="2" name="Прямоугольник 1"/>
        <cdr:cNvSpPr/>
      </cdr:nvSpPr>
      <cdr:spPr xmlns:a="http://schemas.openxmlformats.org/drawingml/2006/main">
        <a:xfrm xmlns:a="http://schemas.openxmlformats.org/drawingml/2006/main">
          <a:off x="4426482" y="1046452"/>
          <a:ext cx="1545689" cy="357790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anchor="t" anchorCtr="0">
          <a:spAutoFit/>
        </a:bodyPr>
        <a:lstStyle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[Cip], mg/l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2209447" y="1279525"/>
            <a:ext cx="268675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0201" y="6250602"/>
            <a:ext cx="18901208" cy="10332929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16535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0201" y="17018558"/>
            <a:ext cx="18901208" cy="7822983"/>
          </a:xfrm>
        </p:spPr>
        <p:txBody>
          <a:bodyPr>
            <a:normAutofit/>
          </a:bodyPr>
          <a:lstStyle>
            <a:lvl1pPr marL="0" indent="0" algn="ctr">
              <a:buNone/>
              <a:defRPr sz="6615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1260475" indent="0" algn="ctr">
              <a:buNone/>
              <a:defRPr sz="5510"/>
            </a:lvl2pPr>
            <a:lvl3pPr marL="2520315" indent="0" algn="ctr">
              <a:buNone/>
              <a:defRPr sz="4960"/>
            </a:lvl3pPr>
            <a:lvl4pPr marL="3779520" indent="0" algn="ctr">
              <a:buNone/>
              <a:defRPr sz="4405"/>
            </a:lvl4pPr>
            <a:lvl5pPr marL="5039995" indent="0" algn="ctr">
              <a:buNone/>
              <a:defRPr sz="4405"/>
            </a:lvl5pPr>
            <a:lvl6pPr marL="6300470" indent="0" algn="ctr">
              <a:buNone/>
              <a:defRPr sz="4405"/>
            </a:lvl6pPr>
            <a:lvl7pPr marL="7560310" indent="0" algn="ctr">
              <a:buNone/>
              <a:defRPr sz="4405"/>
            </a:lvl7pPr>
            <a:lvl8pPr marL="8819515" indent="0" algn="ctr">
              <a:buNone/>
              <a:defRPr sz="4405"/>
            </a:lvl8pPr>
            <a:lvl9pPr marL="10079990" indent="0" algn="ctr">
              <a:buNone/>
              <a:defRPr sz="4405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32611" y="2605877"/>
            <a:ext cx="21736389" cy="2626448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836" y="1221076"/>
            <a:ext cx="21736389" cy="6262891"/>
          </a:xfrm>
        </p:spPr>
        <p:txBody>
          <a:bodyPr anchor="ctr" anchorCtr="0">
            <a:normAutofit/>
          </a:bodyPr>
          <a:lstStyle>
            <a:lvl1pPr>
              <a:defRPr sz="12125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836" y="8625535"/>
            <a:ext cx="21736389" cy="20558777"/>
          </a:xfrm>
        </p:spPr>
        <p:txBody>
          <a:bodyPr>
            <a:normAutofit/>
          </a:bodyPr>
          <a:lstStyle>
            <a:lvl1pPr>
              <a:defRPr sz="772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6615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551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496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496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485" y="17722099"/>
            <a:ext cx="20346362" cy="3834238"/>
          </a:xfrm>
        </p:spPr>
        <p:txBody>
          <a:bodyPr anchor="b">
            <a:noAutofit/>
          </a:bodyPr>
          <a:lstStyle>
            <a:lvl1pPr>
              <a:defRPr sz="16535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485" y="21781010"/>
            <a:ext cx="15134092" cy="3059505"/>
          </a:xfrm>
        </p:spPr>
        <p:txBody>
          <a:bodyPr>
            <a:noAutofit/>
          </a:bodyPr>
          <a:lstStyle>
            <a:lvl1pPr marL="0" indent="0">
              <a:buNone/>
              <a:defRPr sz="6615">
                <a:solidFill>
                  <a:schemeClr val="bg1">
                    <a:lumMod val="50000"/>
                  </a:schemeClr>
                </a:solidFill>
              </a:defRPr>
            </a:lvl1pPr>
            <a:lvl2pPr marL="1260475" indent="0">
              <a:buNone/>
              <a:defRPr sz="5510">
                <a:solidFill>
                  <a:schemeClr val="tx1">
                    <a:tint val="75000"/>
                  </a:schemeClr>
                </a:solidFill>
              </a:defRPr>
            </a:lvl2pPr>
            <a:lvl3pPr marL="252031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3pPr>
            <a:lvl4pPr marL="3779520" indent="0">
              <a:buNone/>
              <a:defRPr sz="4405">
                <a:solidFill>
                  <a:schemeClr val="tx1">
                    <a:tint val="75000"/>
                  </a:schemeClr>
                </a:solidFill>
              </a:defRPr>
            </a:lvl4pPr>
            <a:lvl5pPr marL="5039995" indent="0">
              <a:buNone/>
              <a:defRPr sz="4405">
                <a:solidFill>
                  <a:schemeClr val="tx1">
                    <a:tint val="75000"/>
                  </a:schemeClr>
                </a:solidFill>
              </a:defRPr>
            </a:lvl5pPr>
            <a:lvl6pPr marL="6300470" indent="0">
              <a:buNone/>
              <a:defRPr sz="4405">
                <a:solidFill>
                  <a:schemeClr val="tx1">
                    <a:tint val="75000"/>
                  </a:schemeClr>
                </a:solidFill>
              </a:defRPr>
            </a:lvl6pPr>
            <a:lvl7pPr marL="7560310" indent="0">
              <a:buNone/>
              <a:defRPr sz="4405">
                <a:solidFill>
                  <a:schemeClr val="tx1">
                    <a:tint val="75000"/>
                  </a:schemeClr>
                </a:solidFill>
              </a:defRPr>
            </a:lvl7pPr>
            <a:lvl8pPr marL="8819515" indent="0">
              <a:buNone/>
              <a:defRPr sz="4405">
                <a:solidFill>
                  <a:schemeClr val="tx1">
                    <a:tint val="75000"/>
                  </a:schemeClr>
                </a:solidFill>
              </a:defRPr>
            </a:lvl8pPr>
            <a:lvl9pPr marL="10079990" indent="0">
              <a:buNone/>
              <a:defRPr sz="44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836" y="1221076"/>
            <a:ext cx="21736389" cy="6262891"/>
          </a:xfrm>
        </p:spPr>
        <p:txBody>
          <a:bodyPr>
            <a:normAutofit/>
          </a:bodyPr>
          <a:lstStyle>
            <a:lvl1pPr>
              <a:defRPr sz="12125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8836" y="8625535"/>
            <a:ext cx="10710684" cy="2055877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772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6615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551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496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496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4540" y="8625535"/>
            <a:ext cx="10710684" cy="2055877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772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661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551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551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551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893" y="1725107"/>
            <a:ext cx="21736389" cy="6262891"/>
          </a:xfrm>
        </p:spPr>
        <p:txBody>
          <a:bodyPr/>
          <a:lstStyle>
            <a:lvl1pPr>
              <a:defRPr sz="12125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893" y="8244421"/>
            <a:ext cx="10661461" cy="3892739"/>
          </a:xfrm>
        </p:spPr>
        <p:txBody>
          <a:bodyPr anchor="b"/>
          <a:lstStyle>
            <a:lvl1pPr marL="0" indent="0">
              <a:buNone/>
              <a:defRPr sz="6615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260475" indent="0">
              <a:buNone/>
              <a:defRPr sz="5510" b="1"/>
            </a:lvl2pPr>
            <a:lvl3pPr marL="2520315" indent="0">
              <a:buNone/>
              <a:defRPr sz="4960" b="1"/>
            </a:lvl3pPr>
            <a:lvl4pPr marL="3779520" indent="0">
              <a:buNone/>
              <a:defRPr sz="4405" b="1"/>
            </a:lvl4pPr>
            <a:lvl5pPr marL="5039995" indent="0">
              <a:buNone/>
              <a:defRPr sz="4405" b="1"/>
            </a:lvl5pPr>
            <a:lvl6pPr marL="6300470" indent="0">
              <a:buNone/>
              <a:defRPr sz="4405" b="1"/>
            </a:lvl6pPr>
            <a:lvl7pPr marL="7560310" indent="0">
              <a:buNone/>
              <a:defRPr sz="4405" b="1"/>
            </a:lvl7pPr>
            <a:lvl8pPr marL="8819515" indent="0">
              <a:buNone/>
              <a:defRPr sz="4405" b="1"/>
            </a:lvl8pPr>
            <a:lvl9pPr marL="10079990" indent="0">
              <a:buNone/>
              <a:defRPr sz="4405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893" y="12357974"/>
            <a:ext cx="10661461" cy="168863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758315" y="8244421"/>
            <a:ext cx="10713967" cy="3892739"/>
          </a:xfrm>
        </p:spPr>
        <p:txBody>
          <a:bodyPr anchor="b"/>
          <a:lstStyle>
            <a:lvl1pPr marL="0" indent="0">
              <a:buNone/>
              <a:defRPr sz="6615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260475" indent="0">
              <a:buNone/>
              <a:defRPr sz="5510" b="1"/>
            </a:lvl2pPr>
            <a:lvl3pPr marL="2520315" indent="0">
              <a:buNone/>
              <a:defRPr sz="4960" b="1"/>
            </a:lvl3pPr>
            <a:lvl4pPr marL="3779520" indent="0">
              <a:buNone/>
              <a:defRPr sz="4405" b="1"/>
            </a:lvl4pPr>
            <a:lvl5pPr marL="5039995" indent="0">
              <a:buNone/>
              <a:defRPr sz="4405" b="1"/>
            </a:lvl5pPr>
            <a:lvl6pPr marL="6300470" indent="0">
              <a:buNone/>
              <a:defRPr sz="4405" b="1"/>
            </a:lvl6pPr>
            <a:lvl7pPr marL="7560310" indent="0">
              <a:buNone/>
              <a:defRPr sz="4405" b="1"/>
            </a:lvl7pPr>
            <a:lvl8pPr marL="8819515" indent="0">
              <a:buNone/>
              <a:defRPr sz="4405" b="1"/>
            </a:lvl8pPr>
            <a:lvl9pPr marL="10079990" indent="0">
              <a:buNone/>
              <a:defRPr sz="4405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758315" y="12357974"/>
            <a:ext cx="10713967" cy="16886342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611" y="13069562"/>
            <a:ext cx="21736389" cy="6262891"/>
          </a:xfrm>
        </p:spPr>
        <p:txBody>
          <a:bodyPr>
            <a:normAutofit/>
          </a:bodyPr>
          <a:lstStyle>
            <a:lvl1pPr algn="ctr">
              <a:defRPr sz="12125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866" y="600037"/>
            <a:ext cx="8609723" cy="7560469"/>
          </a:xfrm>
        </p:spPr>
        <p:txBody>
          <a:bodyPr anchor="ctr" anchorCtr="0">
            <a:normAutofit/>
          </a:bodyPr>
          <a:lstStyle>
            <a:lvl1pPr>
              <a:defRPr sz="882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5645" y="3620795"/>
            <a:ext cx="12024870" cy="24069741"/>
          </a:xfrm>
        </p:spPr>
        <p:txBody>
          <a:bodyPr/>
          <a:lstStyle>
            <a:lvl1pPr marL="0" indent="0">
              <a:buNone/>
              <a:defRPr sz="8820"/>
            </a:lvl1pPr>
            <a:lvl2pPr marL="1260475" indent="0">
              <a:buNone/>
              <a:defRPr sz="7720"/>
            </a:lvl2pPr>
            <a:lvl3pPr marL="2520315" indent="0">
              <a:buNone/>
              <a:defRPr sz="6615"/>
            </a:lvl3pPr>
            <a:lvl4pPr marL="3779520" indent="0">
              <a:buNone/>
              <a:defRPr sz="5510"/>
            </a:lvl4pPr>
            <a:lvl5pPr marL="5039995" indent="0">
              <a:buNone/>
              <a:defRPr sz="5510"/>
            </a:lvl5pPr>
            <a:lvl6pPr marL="6300470" indent="0">
              <a:buNone/>
              <a:defRPr sz="5510"/>
            </a:lvl6pPr>
            <a:lvl7pPr marL="7560310" indent="0">
              <a:buNone/>
              <a:defRPr sz="5510"/>
            </a:lvl7pPr>
            <a:lvl8pPr marL="8819515" indent="0">
              <a:buNone/>
              <a:defRPr sz="5510"/>
            </a:lvl8pPr>
            <a:lvl9pPr marL="10079990" indent="0">
              <a:buNone/>
              <a:defRPr sz="551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7366" y="9720603"/>
            <a:ext cx="8609723" cy="18008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4405"/>
            </a:lvl1pPr>
            <a:lvl2pPr marL="1260475" indent="0">
              <a:buNone/>
              <a:defRPr sz="3860"/>
            </a:lvl2pPr>
            <a:lvl3pPr marL="2520315" indent="0">
              <a:buNone/>
              <a:defRPr sz="3305"/>
            </a:lvl3pPr>
            <a:lvl4pPr marL="3779520" indent="0">
              <a:buNone/>
              <a:defRPr sz="2760"/>
            </a:lvl4pPr>
            <a:lvl5pPr marL="5039995" indent="0">
              <a:buNone/>
              <a:defRPr sz="2760"/>
            </a:lvl5pPr>
            <a:lvl6pPr marL="6300470" indent="0">
              <a:buNone/>
              <a:defRPr sz="2760"/>
            </a:lvl6pPr>
            <a:lvl7pPr marL="7560310" indent="0">
              <a:buNone/>
              <a:defRPr sz="2760"/>
            </a:lvl7pPr>
            <a:lvl8pPr marL="8819515" indent="0">
              <a:buNone/>
              <a:defRPr sz="2760"/>
            </a:lvl8pPr>
            <a:lvl9pPr marL="10079990" indent="0">
              <a:buNone/>
              <a:defRPr sz="276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307810" y="1725107"/>
            <a:ext cx="3161190" cy="27459205"/>
          </a:xfrm>
        </p:spPr>
        <p:txBody>
          <a:bodyPr vert="eaVert">
            <a:normAutofit/>
          </a:bodyPr>
          <a:lstStyle>
            <a:lvl1pPr>
              <a:defRPr sz="1212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611" y="1725107"/>
            <a:ext cx="18355417" cy="2745920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611" y="1725107"/>
            <a:ext cx="21736389" cy="6262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611" y="8625535"/>
            <a:ext cx="21736389" cy="20558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611" y="30031862"/>
            <a:ext cx="5670362" cy="172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30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8033" y="30031862"/>
            <a:ext cx="8505543" cy="172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30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8637" y="30031862"/>
            <a:ext cx="5670362" cy="172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30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2520315" rtl="0" eaLnBrk="1" latinLnBrk="0" hangingPunct="1">
        <a:lnSpc>
          <a:spcPct val="90000"/>
        </a:lnSpc>
        <a:spcBef>
          <a:spcPct val="0"/>
        </a:spcBef>
        <a:buNone/>
        <a:defRPr sz="11025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2520315" rtl="0" eaLnBrk="1" fontAlgn="auto" latinLnBrk="0" hangingPunct="1">
        <a:lnSpc>
          <a:spcPct val="90000"/>
        </a:lnSpc>
        <a:spcBef>
          <a:spcPct val="553000"/>
        </a:spcBef>
        <a:spcAft>
          <a:spcPts val="0"/>
        </a:spcAft>
        <a:buClrTx/>
        <a:buSzTx/>
        <a:buFont typeface="Arial" panose="020B0604020202020204" pitchFamily="34" charset="0"/>
        <a:buNone/>
        <a:defRPr sz="772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1890395" indent="-629920" algn="l" defTabSz="2520315" rtl="0" eaLnBrk="1" latinLnBrk="0" hangingPunct="1">
        <a:lnSpc>
          <a:spcPct val="90000"/>
        </a:lnSpc>
        <a:spcBef>
          <a:spcPts val="1385"/>
        </a:spcBef>
        <a:buFont typeface="Arial" panose="020B0604020202020204" pitchFamily="34" charset="0"/>
        <a:buChar char="•"/>
        <a:defRPr sz="6615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3149600" indent="-629920" algn="l" defTabSz="2520315" rtl="0" eaLnBrk="1" latinLnBrk="0" hangingPunct="1">
        <a:lnSpc>
          <a:spcPct val="90000"/>
        </a:lnSpc>
        <a:spcBef>
          <a:spcPts val="1385"/>
        </a:spcBef>
        <a:buFont typeface="Arial" panose="020B0604020202020204" pitchFamily="34" charset="0"/>
        <a:buChar char="•"/>
        <a:defRPr sz="551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4410075" indent="-629920" algn="l" defTabSz="2520315" rtl="0" eaLnBrk="1" latinLnBrk="0" hangingPunct="1">
        <a:lnSpc>
          <a:spcPct val="90000"/>
        </a:lnSpc>
        <a:spcBef>
          <a:spcPts val="1385"/>
        </a:spcBef>
        <a:buFont typeface="Arial" panose="020B0604020202020204" pitchFamily="34" charset="0"/>
        <a:buChar char="•"/>
        <a:defRPr sz="496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5669915" indent="-629920" algn="l" defTabSz="2520315" rtl="0" eaLnBrk="1" latinLnBrk="0" hangingPunct="1">
        <a:lnSpc>
          <a:spcPct val="90000"/>
        </a:lnSpc>
        <a:spcBef>
          <a:spcPts val="1385"/>
        </a:spcBef>
        <a:buFont typeface="Arial" panose="020B0604020202020204" pitchFamily="34" charset="0"/>
        <a:buChar char="•"/>
        <a:defRPr sz="496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6930390" indent="-629920" algn="l" defTabSz="2520315" rtl="0" eaLnBrk="1" latinLnBrk="0" hangingPunct="1">
        <a:lnSpc>
          <a:spcPct val="90000"/>
        </a:lnSpc>
        <a:spcBef>
          <a:spcPts val="1385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6pPr>
      <a:lvl7pPr marL="8190230" indent="-629920" algn="l" defTabSz="2520315" rtl="0" eaLnBrk="1" latinLnBrk="0" hangingPunct="1">
        <a:lnSpc>
          <a:spcPct val="90000"/>
        </a:lnSpc>
        <a:spcBef>
          <a:spcPts val="1385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7pPr>
      <a:lvl8pPr marL="9450070" indent="-629920" algn="l" defTabSz="2520315" rtl="0" eaLnBrk="1" latinLnBrk="0" hangingPunct="1">
        <a:lnSpc>
          <a:spcPct val="90000"/>
        </a:lnSpc>
        <a:spcBef>
          <a:spcPts val="1385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10" indent="-629920" algn="l" defTabSz="2520315" rtl="0" eaLnBrk="1" latinLnBrk="0" hangingPunct="1">
        <a:lnSpc>
          <a:spcPct val="90000"/>
        </a:lnSpc>
        <a:spcBef>
          <a:spcPts val="1385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1pPr>
      <a:lvl2pPr marL="1260475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2pPr>
      <a:lvl3pPr marL="2520315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3pPr>
      <a:lvl4pPr marL="3779520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5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5pPr>
      <a:lvl6pPr marL="6300470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6pPr>
      <a:lvl7pPr marL="7560310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7pPr>
      <a:lvl8pPr marL="8819515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90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.bin"/><Relationship Id="rId8" Type="http://schemas.openxmlformats.org/officeDocument/2006/relationships/image" Target="../media/image3.emf"/><Relationship Id="rId7" Type="http://schemas.openxmlformats.org/officeDocument/2006/relationships/oleObject" Target="../embeddings/oleObject1.bin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.wmf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Диаграмма 36"/>
          <p:cNvGraphicFramePr/>
          <p:nvPr/>
        </p:nvGraphicFramePr>
        <p:xfrm>
          <a:off x="8674100" y="16414750"/>
          <a:ext cx="8014970" cy="559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9" name="Диаграмма 38"/>
          <p:cNvGraphicFramePr/>
          <p:nvPr/>
        </p:nvGraphicFramePr>
        <p:xfrm>
          <a:off x="16830675" y="22416135"/>
          <a:ext cx="7992745" cy="583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Диаграмма 39"/>
          <p:cNvGraphicFramePr/>
          <p:nvPr/>
        </p:nvGraphicFramePr>
        <p:xfrm>
          <a:off x="8652510" y="22391370"/>
          <a:ext cx="7988935" cy="586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Диаграмма 40"/>
          <p:cNvGraphicFramePr/>
          <p:nvPr/>
        </p:nvGraphicFramePr>
        <p:xfrm>
          <a:off x="16847820" y="16414750"/>
          <a:ext cx="7995285" cy="5593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5495" y="149523"/>
            <a:ext cx="23066375" cy="1862455"/>
          </a:xfrm>
        </p:spPr>
        <p:txBody>
          <a:bodyPr vert="horz" wrap="square" lIns="446949" tIns="223475" rIns="446949" bIns="223475" numCol="1" anchor="t" anchorCtr="0" compatLnSpc="1">
            <a:noAutofit/>
          </a:bodyPr>
          <a:lstStyle/>
          <a:p>
            <a:pPr lvl="0" defTabSz="294957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ru-RU" sz="5400" b="1" kern="0" dirty="0">
                <a:solidFill>
                  <a:srgbClr val="00808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Determination of ciprofloxacin concentration in aqueous soil extracts </a:t>
            </a:r>
            <a:endParaRPr lang="en-US" altLang="ru-RU" sz="5400" b="1" kern="0" dirty="0" smtClean="0">
              <a:solidFill>
                <a:srgbClr val="008080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lvl="0" defTabSz="294957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ru-RU" sz="5400" b="1" kern="0" dirty="0" smtClean="0">
                <a:solidFill>
                  <a:srgbClr val="00808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in </a:t>
            </a:r>
            <a:r>
              <a:rPr lang="en-US" altLang="ru-RU" sz="5400" b="1" kern="0" dirty="0">
                <a:solidFill>
                  <a:srgbClr val="00808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the presence of humic substances using synchronous fluorescence spectra</a:t>
            </a:r>
            <a:endParaRPr kumimoji="0" lang="en-US" altLang="ru-RU" sz="5400" b="1" u="none" strike="noStrike" kern="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053" name="Line 30"/>
          <p:cNvSpPr>
            <a:spLocks noChangeShapeType="1"/>
          </p:cNvSpPr>
          <p:nvPr/>
        </p:nvSpPr>
        <p:spPr bwMode="auto">
          <a:xfrm>
            <a:off x="1735554" y="2301961"/>
            <a:ext cx="2149614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83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6" name="Rectangle 32"/>
          <p:cNvSpPr>
            <a:spLocks noChangeArrowheads="1"/>
          </p:cNvSpPr>
          <p:nvPr/>
        </p:nvSpPr>
        <p:spPr bwMode="auto">
          <a:xfrm>
            <a:off x="1157930" y="2071611"/>
            <a:ext cx="309880" cy="10452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619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895985" y="2314575"/>
            <a:ext cx="22884130" cy="1838325"/>
          </a:xfrm>
          <a:prstGeom prst="rect">
            <a:avLst/>
          </a:prstGeom>
          <a:noFill/>
          <a:ln>
            <a:noFill/>
          </a:ln>
          <a:effectLst/>
        </p:spPr>
        <p:txBody>
          <a:bodyPr lIns="315634" tIns="157817" rIns="315634" bIns="157817"/>
          <a:lstStyle>
            <a:lvl1pPr marL="0" indent="0" algn="ctr" defTabSz="417703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17703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defTabSz="417703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10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defTabSz="417703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1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defTabSz="417703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1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defTabSz="4177030" rtl="0" fontAlgn="base">
              <a:spcBef>
                <a:spcPct val="20000"/>
              </a:spcBef>
              <a:spcAft>
                <a:spcPct val="0"/>
              </a:spcAft>
              <a:buNone/>
              <a:defRPr sz="91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defTabSz="4177030" rtl="0" fontAlgn="base">
              <a:spcBef>
                <a:spcPct val="20000"/>
              </a:spcBef>
              <a:spcAft>
                <a:spcPct val="0"/>
              </a:spcAft>
              <a:buNone/>
              <a:defRPr sz="91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defTabSz="4177030" rtl="0" fontAlgn="base">
              <a:spcBef>
                <a:spcPct val="20000"/>
              </a:spcBef>
              <a:spcAft>
                <a:spcPct val="0"/>
              </a:spcAft>
              <a:buNone/>
              <a:defRPr sz="91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defTabSz="4177030" rtl="0" fontAlgn="base">
              <a:spcBef>
                <a:spcPct val="20000"/>
              </a:spcBef>
              <a:spcAft>
                <a:spcPct val="0"/>
              </a:spcAft>
              <a:buNone/>
              <a:defRPr sz="9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defRPr/>
            </a:pPr>
            <a:r>
              <a:rPr lang="en-US" sz="299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Anastasia D. Tsvetkova</a:t>
            </a:r>
            <a:r>
              <a:rPr lang="en-US" sz="2995" baseline="3000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sz="299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, Yulia G. Sokolovskaya</a:t>
            </a:r>
            <a:r>
              <a:rPr lang="en-US" sz="2995" baseline="3000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sz="299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995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Andrey D. Batakov</a:t>
            </a:r>
            <a:r>
              <a:rPr lang="en-US" sz="2995" baseline="30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1,</a:t>
            </a:r>
            <a:r>
              <a:rPr lang="ru-RU" altLang="en-US" sz="2995" baseline="30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sz="2995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995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Vera </a:t>
            </a:r>
            <a:r>
              <a:rPr lang="en-US" sz="2995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A. </a:t>
            </a:r>
            <a:r>
              <a:rPr lang="en-US" sz="2995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Terekhova</a:t>
            </a:r>
            <a:r>
              <a:rPr lang="en-US" sz="2995" baseline="30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1,</a:t>
            </a:r>
            <a:r>
              <a:rPr lang="ru-RU" altLang="en-US" sz="2995" baseline="300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sz="2995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, Svetlana V. Patsaeva</a:t>
            </a:r>
            <a:r>
              <a:rPr lang="en-US" sz="2995" baseline="3000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endParaRPr kumimoji="0" lang="en-US" sz="2995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ctr" defTabSz="41770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995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lvl="0" eaLnBrk="1" hangingPunct="1">
              <a:spcBef>
                <a:spcPct val="0"/>
              </a:spcBef>
              <a:defRPr/>
            </a:pPr>
            <a:r>
              <a:rPr kumimoji="0" lang="en-US" sz="2995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1</a:t>
            </a:r>
            <a:r>
              <a:rPr lang="en-US" altLang="ru-RU" sz="27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2720" dirty="0" smtClean="0">
                <a:latin typeface="Times New Roman" panose="02020603050405020304" charset="0"/>
                <a:cs typeface="Times New Roman" panose="02020603050405020304" charset="0"/>
              </a:rPr>
              <a:t>M.V. </a:t>
            </a:r>
            <a:r>
              <a:rPr kumimoji="0" lang="en-US" altLang="ru-RU" sz="272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Lomonosov Moscow State University</a:t>
            </a:r>
            <a:r>
              <a:rPr lang="en-US" altLang="ru-RU" sz="2720" dirty="0" smtClean="0">
                <a:latin typeface="Times New Roman" panose="02020603050405020304" charset="0"/>
                <a:cs typeface="Times New Roman" panose="02020603050405020304" charset="0"/>
              </a:rPr>
              <a:t>, Moscow</a:t>
            </a:r>
            <a:r>
              <a:rPr lang="en-US" altLang="ru-RU" sz="272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ru-RU" sz="2720" dirty="0" smtClean="0">
                <a:latin typeface="Times New Roman" panose="02020603050405020304" charset="0"/>
                <a:cs typeface="Times New Roman" panose="02020603050405020304" charset="0"/>
              </a:rPr>
              <a:t>Russia</a:t>
            </a:r>
            <a:endParaRPr kumimoji="0" lang="en-US" altLang="ru-RU" sz="272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lvl="0" eaLnBrk="1" hangingPunct="1">
              <a:spcBef>
                <a:spcPct val="0"/>
              </a:spcBef>
              <a:defRPr/>
            </a:pPr>
            <a:r>
              <a:rPr kumimoji="0" lang="ru-RU" altLang="en-US" sz="2995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2</a:t>
            </a:r>
            <a:r>
              <a:rPr lang="en-US" altLang="ru-RU" sz="2720" dirty="0" smtClean="0">
                <a:latin typeface="Times New Roman" panose="02020603050405020304" charset="0"/>
                <a:cs typeface="Times New Roman" panose="02020603050405020304" charset="0"/>
              </a:rPr>
              <a:t>A.N</a:t>
            </a:r>
            <a:r>
              <a:rPr lang="en-US" altLang="ru-RU" sz="272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ru-RU" sz="2720" dirty="0" err="1">
                <a:latin typeface="Times New Roman" panose="02020603050405020304" charset="0"/>
                <a:cs typeface="Times New Roman" panose="02020603050405020304" charset="0"/>
              </a:rPr>
              <a:t>Severtsov</a:t>
            </a:r>
            <a:r>
              <a:rPr lang="en-US" altLang="ru-RU" sz="2720" dirty="0">
                <a:latin typeface="Times New Roman" panose="02020603050405020304" charset="0"/>
                <a:cs typeface="Times New Roman" panose="02020603050405020304" charset="0"/>
              </a:rPr>
              <a:t> Institute of Ecology and Evolution, </a:t>
            </a:r>
            <a:r>
              <a:rPr lang="en-US" altLang="ru-RU" sz="2720" dirty="0" smtClean="0">
                <a:latin typeface="Times New Roman" panose="02020603050405020304" charset="0"/>
                <a:cs typeface="Times New Roman" panose="02020603050405020304" charset="0"/>
              </a:rPr>
              <a:t>Russian </a:t>
            </a:r>
            <a:r>
              <a:rPr lang="en-US" altLang="ru-RU" sz="2720" dirty="0">
                <a:latin typeface="Times New Roman" panose="02020603050405020304" charset="0"/>
                <a:cs typeface="Times New Roman" panose="02020603050405020304" charset="0"/>
              </a:rPr>
              <a:t>Academy of Sciences</a:t>
            </a:r>
            <a:r>
              <a:rPr lang="en-US" altLang="ru-RU" sz="272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ru-RU" sz="2720" dirty="0">
                <a:latin typeface="Times New Roman" panose="02020603050405020304" charset="0"/>
                <a:cs typeface="Times New Roman" panose="02020603050405020304" charset="0"/>
              </a:rPr>
              <a:t>Moscow, Russia</a:t>
            </a:r>
            <a:endParaRPr kumimoji="0" lang="en-US" altLang="ru-RU" sz="272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ctr" defTabSz="41770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57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ctr" defTabSz="41770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  <p:pic>
        <p:nvPicPr>
          <p:cNvPr id="2058" name="Picture 4" descr="http://www.phys.msu.ru/img/sign-fizfak-officia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55" y="668998"/>
            <a:ext cx="1731175" cy="17311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21640" y="4273550"/>
            <a:ext cx="24420830" cy="3169285"/>
          </a:xfrm>
          <a:prstGeom prst="rect">
            <a:avLst/>
          </a:prstGeom>
          <a:solidFill>
            <a:srgbClr val="93A433">
              <a:alpha val="21000"/>
            </a:srgbClr>
          </a:solidFill>
          <a:ln>
            <a:solidFill>
              <a:schemeClr val="accent3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Introduction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lvl="0" algn="just"/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antibiotic ciprofloxacin </a:t>
            </a:r>
            <a:r>
              <a:rPr lang="en-US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en-US" altLang="ru-RU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Cip</a:t>
            </a:r>
            <a:r>
              <a:rPr lang="en-US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) is 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widely used in medicine, agriculture and </a:t>
            </a:r>
            <a:r>
              <a:rPr lang="en-US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veterinary. Accidental 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releases of antibiotics into wastewater, soil, or natural water </a:t>
            </a:r>
            <a:r>
              <a:rPr lang="en-US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reservoirs are 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common occurrences that fundamentally affect natural ecosystems. </a:t>
            </a:r>
            <a:r>
              <a:rPr lang="en-US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</a:t>
            </a:r>
            <a:r>
              <a:rPr lang="en-US" altLang="ru-RU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Сip</a:t>
            </a:r>
            <a:r>
              <a:rPr lang="en-US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has been designated by the World Health Organization as a critically important antibiotic in fresh surface water, groundwater, saltwater, treated municipal wastewater, untreated municipal wastewater, treated hospital wastewater, and untreated hospital wastewater </a:t>
            </a:r>
            <a:r>
              <a:rPr lang="en-US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worldwide. That 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is </a:t>
            </a:r>
            <a:r>
              <a:rPr lang="en-US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why it 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is extremely important to develop methods for determining the concentration </a:t>
            </a:r>
            <a:r>
              <a:rPr lang="en-US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of</a:t>
            </a:r>
            <a:r>
              <a:rPr lang="ru-RU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that antibiotic 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water and soil, taking into account the presence of organic </a:t>
            </a:r>
            <a:r>
              <a:rPr lang="en-US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substances</a:t>
            </a:r>
            <a:r>
              <a:rPr lang="ru-RU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of 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natural origin (humic substances) in them. This work is aimed to develop </a:t>
            </a:r>
            <a:r>
              <a:rPr lang="en-US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an optical 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method for </a:t>
            </a:r>
            <a:r>
              <a:rPr lang="en-US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fast</a:t>
            </a:r>
            <a:r>
              <a:rPr lang="ru-RU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determination of</a:t>
            </a:r>
            <a:r>
              <a:rPr lang="ru-RU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ru-RU" sz="28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Cip</a:t>
            </a:r>
            <a:r>
              <a:rPr lang="en-US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concentration in aqueous </a:t>
            </a:r>
            <a:r>
              <a:rPr lang="en-US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medium in 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</a:t>
            </a:r>
            <a:r>
              <a:rPr lang="en-US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presence</a:t>
            </a:r>
            <a:r>
              <a:rPr lang="ru-RU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ru-RU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of soil humic substances of natural origin. </a:t>
            </a:r>
            <a:endParaRPr lang="en-US" altLang="ru-RU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1005" y="7564120"/>
            <a:ext cx="18000980" cy="5384800"/>
          </a:xfrm>
          <a:prstGeom prst="rect">
            <a:avLst/>
          </a:prstGeom>
          <a:solidFill>
            <a:srgbClr val="B9C144">
              <a:alpha val="26000"/>
            </a:srgbClr>
          </a:solidFill>
          <a:ln>
            <a:solidFill>
              <a:schemeClr val="accent3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Soil samples and aqueous soil extractions</a:t>
            </a:r>
            <a:r>
              <a:rPr lang="en-US" sz="32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sz="32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Five natural soils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were sampled from the upper horizons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in different locations. The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soddy-podzolic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soils of varying degrees of cultivation (S1, S2, S3)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were taken in 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Moscow region: S1 - highly cultivated soil, with a relatively high content of organic carbon,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Corg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2.51%; S2 - poorly cultivated soil with a low content of organic carbon,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Corg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2.07%; S3 –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from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a field previously used for growing crops,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Corg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1.11%. S4 -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chernozem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(Voronezh region),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Corg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4.48%. S5 -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urbanozem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chernozem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-like soil)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was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sampled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in the central park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Maykop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),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Corg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1.15%. W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e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studied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also an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artificial standard soil S6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used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as a reference soil in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ecotoxicological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studies -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a mixture of sand, kaolinite, peat and calcium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carbonate,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Corg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3.00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%. To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prepare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extractions,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25 g of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dried and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ground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soil and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100 ml of distilled water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were mixed, shaken for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2 hours,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and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filtered through a white ribbon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filter. For fluorescence measurements the mixtures were additionally solved in 9 times.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Spectral 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measurements</a:t>
            </a:r>
            <a:endParaRPr lang="en-US" sz="3200" b="1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Fluorescence spectra were recorded using a Solar CM2203 luminescence spectrometer. Synchronous scans were measured with a wavelength offset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∆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λ = 160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nm between the excitation and registration wavelengths. 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020" y="28504515"/>
            <a:ext cx="24408765" cy="3592830"/>
          </a:xfrm>
          <a:prstGeom prst="rect">
            <a:avLst/>
          </a:prstGeom>
          <a:solidFill>
            <a:srgbClr val="B3E493">
              <a:alpha val="40000"/>
            </a:srgb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Conclusions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To determine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Cip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in small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quantities in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aqueous soil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extractions,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a new approach was developed using synchronous fluorescence spectra with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an offset in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excitation and recording wavelengths of 160 nm. This corresponds to the shift in the maximum of the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Cip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emission spectrum (435 nm) relative to the maximum in the fluorescence excitation spectrum (275 nm). To determine the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Cpip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concentration,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synchronous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scans were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measured in a sample without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antibiotic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and with an antibiotic of unknown concentration, the difference spectrum was calculated, and the antibiotic content in the sample was determined from its integral intensity using a calibration dependence. Despite the fact that the fluorescence spectra of humic substances and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Cip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in water are close in the position of the maximum and bandwidth, the measurement of synchronous fluorescence spectra made it possible to identify the presence of the antibiotic in fairly low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concentrations without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preliminary sample preparation.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1640" y="13070840"/>
            <a:ext cx="7943215" cy="3143250"/>
          </a:xfrm>
          <a:prstGeom prst="rect">
            <a:avLst/>
          </a:prstGeom>
          <a:solidFill>
            <a:srgbClr val="7CC301">
              <a:alpha val="22000"/>
            </a:srgbClr>
          </a:solidFill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200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Results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  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u="sng" dirty="0" smtClean="0">
                <a:latin typeface="Times New Roman" panose="02020603050405020304" charset="0"/>
                <a:cs typeface="Times New Roman" panose="02020603050405020304" charset="0"/>
              </a:rPr>
              <a:t>Fluorescence emission of </a:t>
            </a:r>
            <a:r>
              <a:rPr lang="en-US" sz="2800" u="sng" dirty="0">
                <a:latin typeface="Times New Roman" panose="02020603050405020304" charset="0"/>
                <a:cs typeface="Times New Roman" panose="02020603050405020304" charset="0"/>
              </a:rPr>
              <a:t>soil </a:t>
            </a:r>
            <a:r>
              <a:rPr lang="en-US" sz="2800" u="sng" dirty="0" smtClean="0">
                <a:latin typeface="Times New Roman" panose="02020603050405020304" charset="0"/>
                <a:cs typeface="Times New Roman" panose="02020603050405020304" charset="0"/>
              </a:rPr>
              <a:t>extractions and </a:t>
            </a:r>
            <a:r>
              <a:rPr lang="en-US" sz="2800" u="sng" dirty="0" err="1" smtClean="0">
                <a:latin typeface="Times New Roman" panose="02020603050405020304" charset="0"/>
                <a:cs typeface="Times New Roman" panose="02020603050405020304" charset="0"/>
              </a:rPr>
              <a:t>Cip</a:t>
            </a:r>
            <a:r>
              <a:rPr lang="en-US" sz="2800" u="sng" dirty="0" smtClean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Cip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in water emit fluorescence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with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a maximum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at 435 nm and an excitation maximum at 275 nm, however, its emission band in natural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soil extraction overlaps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with the fluorescence of humic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substances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Figures 1-2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2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2377" t="707" r="1746" b="-707"/>
          <a:stretch>
            <a:fillRect/>
          </a:stretch>
        </p:blipFill>
        <p:spPr>
          <a:xfrm>
            <a:off x="18630900" y="7564120"/>
            <a:ext cx="6212840" cy="5409565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24180" y="16414115"/>
          <a:ext cx="7973060" cy="559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Graph" r:id="rId7" imgW="8287385" imgH="6349365" progId="Origin50.Graph">
                  <p:embed/>
                </p:oleObj>
              </mc:Choice>
              <mc:Fallback>
                <p:oleObj name="Graph" r:id="rId7" imgW="8287385" imgH="6349365" progId="Origin50.Graph">
                  <p:embed/>
                  <p:pic>
                    <p:nvPicPr>
                      <p:cNvPr id="0" name="Изображение 105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4180" y="16414115"/>
                        <a:ext cx="7973060" cy="559816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14020" y="22409785"/>
          <a:ext cx="7983220" cy="5850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Graph" r:id="rId9" imgW="30632400" imgH="23450550" progId="Origin50.Graph">
                  <p:embed/>
                </p:oleObj>
              </mc:Choice>
              <mc:Fallback>
                <p:oleObj name="Graph" r:id="rId9" imgW="30632400" imgH="23450550" progId="Origin50.Graph">
                  <p:embed/>
                  <p:pic>
                    <p:nvPicPr>
                      <p:cNvPr id="0" name="Изображение 105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4020" y="22409785"/>
                        <a:ext cx="7983220" cy="585025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43456" y="21485118"/>
            <a:ext cx="1830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Figure 1</a:t>
            </a:r>
            <a:endParaRPr lang="ru-RU"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09191" y="27729761"/>
            <a:ext cx="1830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Figure 2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631555" y="13081635"/>
            <a:ext cx="16210280" cy="3142615"/>
          </a:xfrm>
          <a:prstGeom prst="rect">
            <a:avLst/>
          </a:prstGeom>
          <a:solidFill>
            <a:srgbClr val="E2F2C7"/>
          </a:solidFill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u="sng" dirty="0" smtClean="0">
                <a:latin typeface="Times New Roman" panose="02020603050405020304" charset="0"/>
                <a:cs typeface="Times New Roman" panose="02020603050405020304" charset="0"/>
              </a:rPr>
              <a:t>Fluorescence synchronous spectra</a:t>
            </a:r>
            <a:r>
              <a:rPr kumimoji="0" lang="en-US" sz="2800" b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To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determine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Cip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concentration in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the presence of humic substances, we propose to use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fluorescence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synchronous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spectra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that selectively highlight the fluorescence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Cip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W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e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found that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Cip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is most clearly detected at a wavelength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offset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∆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λ = 160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nm between the excitation and registration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wavelengths (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Figure 3).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This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∆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λ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corresponds to a difference between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Cip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excitation and emission maxima. Synchronous scans first were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measured in a sample without the antibiotic 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(Figure 4,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different soils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and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with an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antibiotic 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(Figure 5,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S2 as example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),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the difference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spectra were calculated 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(Figure 6),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and the </a:t>
            </a:r>
            <a:r>
              <a:rPr lang="en-US" sz="2800" dirty="0" err="1" smtClean="0">
                <a:latin typeface="Times New Roman" panose="02020603050405020304" charset="0"/>
                <a:cs typeface="Times New Roman" panose="02020603050405020304" charset="0"/>
              </a:rPr>
              <a:t>Cip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content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can be 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determined from its integral intensity using a calibration 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dependence.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804905" y="27729985"/>
            <a:ext cx="1830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Figure 4</a:t>
            </a:r>
            <a:endParaRPr lang="ru-RU" sz="2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804905" y="21485501"/>
            <a:ext cx="1830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Figure 3</a:t>
            </a:r>
            <a:endParaRPr lang="ru-RU" sz="2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6965890" y="27729755"/>
            <a:ext cx="1830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Figure 6</a:t>
            </a:r>
            <a:endParaRPr lang="ru-RU" sz="2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6965925" y="21485320"/>
            <a:ext cx="1830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Figure 5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4622</Words>
  <Application>WPS Presentation</Application>
  <PresentationFormat>Произвольный</PresentationFormat>
  <Paragraphs>38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Calibri Light</vt:lpstr>
      <vt:lpstr>Calibri</vt:lpstr>
      <vt:lpstr>Times New Roman</vt:lpstr>
      <vt:lpstr>Microsoft YaHei</vt:lpstr>
      <vt:lpstr>Arial Unicode MS</vt:lpstr>
      <vt:lpstr>Office Theme</vt:lpstr>
      <vt:lpstr>Origin50.Graph</vt:lpstr>
      <vt:lpstr>Origin50.Graph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</dc:creator>
  <cp:lastModifiedBy>ANC - 4</cp:lastModifiedBy>
  <cp:revision>59</cp:revision>
  <dcterms:created xsi:type="dcterms:W3CDTF">2024-09-23T16:37:00Z</dcterms:created>
  <dcterms:modified xsi:type="dcterms:W3CDTF">2024-09-25T08:49:12Z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1049-12.2.0.18283</vt:lpwstr>
  </property>
  <property fmtid="{D5CDD505-2E9C-101B-9397-08002B2CF9AE}" pid="3" name="ICV">
    <vt:lpwstr>628B31FDFD914FDCAF54D11532DF6500_13</vt:lpwstr>
  </property>
</Properties>
</file>