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2" r:id="rId3"/>
    <p:sldId id="300" r:id="rId4"/>
    <p:sldId id="301" r:id="rId5"/>
    <p:sldId id="302" r:id="rId6"/>
    <p:sldId id="306" r:id="rId7"/>
    <p:sldId id="307" r:id="rId8"/>
    <p:sldId id="303" r:id="rId9"/>
    <p:sldId id="304" r:id="rId10"/>
    <p:sldId id="305" r:id="rId11"/>
    <p:sldId id="258" r:id="rId12"/>
    <p:sldId id="259" r:id="rId13"/>
    <p:sldId id="260" r:id="rId14"/>
    <p:sldId id="263" r:id="rId15"/>
    <p:sldId id="275" r:id="rId16"/>
    <p:sldId id="273" r:id="rId17"/>
    <p:sldId id="269" r:id="rId18"/>
    <p:sldId id="267" r:id="rId19"/>
    <p:sldId id="264" r:id="rId20"/>
    <p:sldId id="296" r:id="rId21"/>
    <p:sldId id="268" r:id="rId22"/>
    <p:sldId id="295" r:id="rId23"/>
    <p:sldId id="270" r:id="rId24"/>
    <p:sldId id="297" r:id="rId25"/>
    <p:sldId id="298" r:id="rId26"/>
    <p:sldId id="299" r:id="rId27"/>
    <p:sldId id="272" r:id="rId28"/>
    <p:sldId id="292" r:id="rId2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Gill Sans MT" panose="020B0502020104020203" pitchFamily="34" charset="0"/>
        <a:ea typeface="+mn-ea"/>
        <a:cs typeface="+mn-cs"/>
      </a:defRPr>
    </a:lvl1pPr>
    <a:lvl2pPr marL="457200" algn="l" rtl="0" fontAlgn="base">
      <a:spcBef>
        <a:spcPct val="0"/>
      </a:spcBef>
      <a:spcAft>
        <a:spcPct val="0"/>
      </a:spcAft>
      <a:defRPr kern="1200">
        <a:solidFill>
          <a:schemeClr val="tx1"/>
        </a:solidFill>
        <a:latin typeface="Gill Sans MT" panose="020B0502020104020203" pitchFamily="34" charset="0"/>
        <a:ea typeface="+mn-ea"/>
        <a:cs typeface="+mn-cs"/>
      </a:defRPr>
    </a:lvl2pPr>
    <a:lvl3pPr marL="914400" algn="l" rtl="0" fontAlgn="base">
      <a:spcBef>
        <a:spcPct val="0"/>
      </a:spcBef>
      <a:spcAft>
        <a:spcPct val="0"/>
      </a:spcAft>
      <a:defRPr kern="1200">
        <a:solidFill>
          <a:schemeClr val="tx1"/>
        </a:solidFill>
        <a:latin typeface="Gill Sans MT" panose="020B0502020104020203" pitchFamily="34" charset="0"/>
        <a:ea typeface="+mn-ea"/>
        <a:cs typeface="+mn-cs"/>
      </a:defRPr>
    </a:lvl3pPr>
    <a:lvl4pPr marL="1371600" algn="l" rtl="0" fontAlgn="base">
      <a:spcBef>
        <a:spcPct val="0"/>
      </a:spcBef>
      <a:spcAft>
        <a:spcPct val="0"/>
      </a:spcAft>
      <a:defRPr kern="1200">
        <a:solidFill>
          <a:schemeClr val="tx1"/>
        </a:solidFill>
        <a:latin typeface="Gill Sans MT" panose="020B0502020104020203" pitchFamily="34" charset="0"/>
        <a:ea typeface="+mn-ea"/>
        <a:cs typeface="+mn-cs"/>
      </a:defRPr>
    </a:lvl4pPr>
    <a:lvl5pPr marL="1828800" algn="l" rtl="0" fontAlgn="base">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EF9"/>
    <a:srgbClr val="00CC00"/>
    <a:srgbClr val="800080"/>
    <a:srgbClr val="FFFF00"/>
    <a:srgbClr val="FF0000"/>
    <a:srgbClr val="1EA4A4"/>
    <a:srgbClr val="54A6AA"/>
    <a:srgbClr val="008080"/>
    <a:srgbClr val="CC006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77" autoAdjust="0"/>
    <p:restoredTop sz="94660"/>
  </p:normalViewPr>
  <p:slideViewPr>
    <p:cSldViewPr snapToGrid="0">
      <p:cViewPr>
        <p:scale>
          <a:sx n="100" d="100"/>
          <a:sy n="100" d="100"/>
        </p:scale>
        <p:origin x="198"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3F0488FB-FB9E-4B99-87BD-C4A18AF51B46}"/>
              </a:ext>
            </a:extLst>
          </p:cNvPr>
          <p:cNvSpPr/>
          <p:nvPr/>
        </p:nvSpPr>
        <p:spPr>
          <a:xfrm>
            <a:off x="446088" y="3086100"/>
            <a:ext cx="11299825" cy="3338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7">
            <a:extLst>
              <a:ext uri="{FF2B5EF4-FFF2-40B4-BE49-F238E27FC236}">
                <a16:creationId xmlns="" xmlns:a16="http://schemas.microsoft.com/office/drawing/2014/main" id="{C3034E29-BC6C-4183-AA63-751E906F5DA9}"/>
              </a:ext>
            </a:extLst>
          </p:cNvPr>
          <p:cNvSpPr>
            <a:spLocks noGrp="1"/>
          </p:cNvSpPr>
          <p:nvPr>
            <p:ph type="dt" sz="half" idx="10"/>
          </p:nvPr>
        </p:nvSpPr>
        <p:spPr/>
        <p:txBody>
          <a:bodyPr/>
          <a:lstStyle>
            <a:lvl1pPr>
              <a:defRPr/>
            </a:lvl1pPr>
          </a:lstStyle>
          <a:p>
            <a:pPr>
              <a:defRPr/>
            </a:pPr>
            <a:fld id="{54467AA4-E717-4766-A923-F82DE123A0F1}" type="datetime1">
              <a:rPr lang="en-US"/>
              <a:pPr>
                <a:defRPr/>
              </a:pPr>
              <a:t>9/27/2022</a:t>
            </a:fld>
            <a:endParaRPr lang="en-US" dirty="0"/>
          </a:p>
        </p:txBody>
      </p:sp>
      <p:sp>
        <p:nvSpPr>
          <p:cNvPr id="6" name="Footer Placeholder 8">
            <a:extLst>
              <a:ext uri="{FF2B5EF4-FFF2-40B4-BE49-F238E27FC236}">
                <a16:creationId xmlns="" xmlns:a16="http://schemas.microsoft.com/office/drawing/2014/main" id="{56E728E1-8F99-45F7-8EDF-0153676A48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 xmlns:a16="http://schemas.microsoft.com/office/drawing/2014/main" id="{96455332-0791-4937-A3B0-DEE3A68B887D}"/>
              </a:ext>
            </a:extLst>
          </p:cNvPr>
          <p:cNvSpPr>
            <a:spLocks noGrp="1"/>
          </p:cNvSpPr>
          <p:nvPr>
            <p:ph type="sldNum" sz="quarter" idx="12"/>
          </p:nvPr>
        </p:nvSpPr>
        <p:spPr/>
        <p:txBody>
          <a:bodyPr/>
          <a:lstStyle>
            <a:lvl1pPr>
              <a:defRPr/>
            </a:lvl1pPr>
          </a:lstStyle>
          <a:p>
            <a:fld id="{E9A9E130-2279-4A7A-8772-C4170C1A9A6C}" type="slidenum">
              <a:rPr lang="en-US" altLang="ru-RU"/>
              <a:pPr/>
              <a:t>‹#›</a:t>
            </a:fld>
            <a:endParaRPr lang="en-US" altLang="ru-RU"/>
          </a:p>
        </p:txBody>
      </p:sp>
    </p:spTree>
    <p:extLst>
      <p:ext uri="{BB962C8B-B14F-4D97-AF65-F5344CB8AC3E}">
        <p14:creationId xmlns:p14="http://schemas.microsoft.com/office/powerpoint/2010/main" val="221781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13A41AD-39E3-4A42-A66E-032562FD135E}"/>
              </a:ext>
            </a:extLst>
          </p:cNvPr>
          <p:cNvSpPr>
            <a:spLocks noGrp="1"/>
          </p:cNvSpPr>
          <p:nvPr>
            <p:ph type="dt" sz="half" idx="10"/>
          </p:nvPr>
        </p:nvSpPr>
        <p:spPr/>
        <p:txBody>
          <a:bodyPr/>
          <a:lstStyle>
            <a:lvl1pPr>
              <a:defRPr/>
            </a:lvl1pPr>
          </a:lstStyle>
          <a:p>
            <a:pPr>
              <a:defRPr/>
            </a:pPr>
            <a:fld id="{CDE0DAB2-5B86-4869-8738-BAD48F83B058}" type="datetime1">
              <a:rPr lang="en-US"/>
              <a:pPr>
                <a:defRPr/>
              </a:pPr>
              <a:t>9/27/2022</a:t>
            </a:fld>
            <a:endParaRPr lang="en-US" dirty="0"/>
          </a:p>
        </p:txBody>
      </p:sp>
      <p:sp>
        <p:nvSpPr>
          <p:cNvPr id="5" name="Footer Placeholder 4">
            <a:extLst>
              <a:ext uri="{FF2B5EF4-FFF2-40B4-BE49-F238E27FC236}">
                <a16:creationId xmlns="" xmlns:a16="http://schemas.microsoft.com/office/drawing/2014/main" id="{332CBA5D-074F-40A9-93E2-517AE5469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B27328E-1B45-43AF-A568-49994896B99E}"/>
              </a:ext>
            </a:extLst>
          </p:cNvPr>
          <p:cNvSpPr>
            <a:spLocks noGrp="1"/>
          </p:cNvSpPr>
          <p:nvPr>
            <p:ph type="sldNum" sz="quarter" idx="12"/>
          </p:nvPr>
        </p:nvSpPr>
        <p:spPr/>
        <p:txBody>
          <a:bodyPr/>
          <a:lstStyle>
            <a:lvl1pPr>
              <a:defRPr/>
            </a:lvl1pPr>
          </a:lstStyle>
          <a:p>
            <a:fld id="{1F98971C-6FE1-41C1-ACD3-77D497E381F4}" type="slidenum">
              <a:rPr lang="en-US" altLang="ru-RU"/>
              <a:pPr/>
              <a:t>‹#›</a:t>
            </a:fld>
            <a:endParaRPr lang="en-US" altLang="ru-RU"/>
          </a:p>
        </p:txBody>
      </p:sp>
    </p:spTree>
    <p:extLst>
      <p:ext uri="{BB962C8B-B14F-4D97-AF65-F5344CB8AC3E}">
        <p14:creationId xmlns:p14="http://schemas.microsoft.com/office/powerpoint/2010/main" val="234771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a:extLst>
              <a:ext uri="{FF2B5EF4-FFF2-40B4-BE49-F238E27FC236}">
                <a16:creationId xmlns="" xmlns:a16="http://schemas.microsoft.com/office/drawing/2014/main" id="{7C60DD14-A4A7-4894-A3CD-0CA62C6AA726}"/>
              </a:ext>
            </a:extLst>
          </p:cNvPr>
          <p:cNvSpPr>
            <a:spLocks noChangeAspect="1"/>
          </p:cNvSpPr>
          <p:nvPr/>
        </p:nvSpPr>
        <p:spPr>
          <a:xfrm>
            <a:off x="8058150" y="600075"/>
            <a:ext cx="3687763" cy="58166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7">
            <a:extLst>
              <a:ext uri="{FF2B5EF4-FFF2-40B4-BE49-F238E27FC236}">
                <a16:creationId xmlns="" xmlns:a16="http://schemas.microsoft.com/office/drawing/2014/main" id="{452DA41A-5AEA-440E-9B3C-747FCAEC8C28}"/>
              </a:ext>
            </a:extLst>
          </p:cNvPr>
          <p:cNvSpPr/>
          <p:nvPr/>
        </p:nvSpPr>
        <p:spPr>
          <a:xfrm>
            <a:off x="446088" y="457200"/>
            <a:ext cx="3703637" cy="9525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8">
            <a:extLst>
              <a:ext uri="{FF2B5EF4-FFF2-40B4-BE49-F238E27FC236}">
                <a16:creationId xmlns="" xmlns:a16="http://schemas.microsoft.com/office/drawing/2014/main" id="{935825D3-CB6F-414E-A29B-1F3D1376335F}"/>
              </a:ext>
            </a:extLst>
          </p:cNvPr>
          <p:cNvSpPr/>
          <p:nvPr/>
        </p:nvSpPr>
        <p:spPr>
          <a:xfrm>
            <a:off x="8042275" y="454025"/>
            <a:ext cx="3703638" cy="984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9">
            <a:extLst>
              <a:ext uri="{FF2B5EF4-FFF2-40B4-BE49-F238E27FC236}">
                <a16:creationId xmlns="" xmlns:a16="http://schemas.microsoft.com/office/drawing/2014/main" id="{D2389C75-294E-40E0-B974-81AED5B07DC6}"/>
              </a:ext>
            </a:extLst>
          </p:cNvPr>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10">
            <a:extLst>
              <a:ext uri="{FF2B5EF4-FFF2-40B4-BE49-F238E27FC236}">
                <a16:creationId xmlns="" xmlns:a16="http://schemas.microsoft.com/office/drawing/2014/main" id="{D9EAEA7A-583C-40D8-8DD9-9D7C7CC81B82}"/>
              </a:ext>
            </a:extLst>
          </p:cNvPr>
          <p:cNvSpPr>
            <a:spLocks noGrp="1"/>
          </p:cNvSpPr>
          <p:nvPr>
            <p:ph type="dt" sz="half" idx="10"/>
          </p:nvPr>
        </p:nvSpPr>
        <p:spPr/>
        <p:txBody>
          <a:bodyPr/>
          <a:lstStyle>
            <a:lvl1pPr>
              <a:defRPr/>
            </a:lvl1pPr>
          </a:lstStyle>
          <a:p>
            <a:pPr>
              <a:defRPr/>
            </a:pPr>
            <a:fld id="{686C1663-029F-4FC8-B7EE-6060179B2A2A}" type="datetime1">
              <a:rPr lang="en-US"/>
              <a:pPr>
                <a:defRPr/>
              </a:pPr>
              <a:t>9/27/2022</a:t>
            </a:fld>
            <a:endParaRPr lang="en-US" dirty="0"/>
          </a:p>
        </p:txBody>
      </p:sp>
      <p:sp>
        <p:nvSpPr>
          <p:cNvPr id="9" name="Footer Placeholder 11">
            <a:extLst>
              <a:ext uri="{FF2B5EF4-FFF2-40B4-BE49-F238E27FC236}">
                <a16:creationId xmlns="" xmlns:a16="http://schemas.microsoft.com/office/drawing/2014/main" id="{D254BD41-8BFC-4AC0-84EB-2E4C8764588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12">
            <a:extLst>
              <a:ext uri="{FF2B5EF4-FFF2-40B4-BE49-F238E27FC236}">
                <a16:creationId xmlns="" xmlns:a16="http://schemas.microsoft.com/office/drawing/2014/main" id="{DE15D064-3E6B-466D-98F6-AF47FF85D830}"/>
              </a:ext>
            </a:extLst>
          </p:cNvPr>
          <p:cNvSpPr>
            <a:spLocks noGrp="1"/>
          </p:cNvSpPr>
          <p:nvPr>
            <p:ph type="sldNum" sz="quarter" idx="12"/>
          </p:nvPr>
        </p:nvSpPr>
        <p:spPr/>
        <p:txBody>
          <a:bodyPr/>
          <a:lstStyle>
            <a:lvl1pPr>
              <a:defRPr/>
            </a:lvl1pPr>
          </a:lstStyle>
          <a:p>
            <a:fld id="{6F3EC5E9-C354-4127-B7FE-296743E2CF30}" type="slidenum">
              <a:rPr lang="en-US" altLang="ru-RU"/>
              <a:pPr/>
              <a:t>‹#›</a:t>
            </a:fld>
            <a:endParaRPr lang="en-US" altLang="ru-RU"/>
          </a:p>
        </p:txBody>
      </p:sp>
    </p:spTree>
    <p:extLst>
      <p:ext uri="{BB962C8B-B14F-4D97-AF65-F5344CB8AC3E}">
        <p14:creationId xmlns:p14="http://schemas.microsoft.com/office/powerpoint/2010/main" val="116790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Straight Connector 15">
            <a:extLst>
              <a:ext uri="{FF2B5EF4-FFF2-40B4-BE49-F238E27FC236}">
                <a16:creationId xmlns="" xmlns:a16="http://schemas.microsoft.com/office/drawing/2014/main" id="{CCF6372D-DDEE-4536-AFBC-10AC078F67DE}"/>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a:extLst>
              <a:ext uri="{FF2B5EF4-FFF2-40B4-BE49-F238E27FC236}">
                <a16:creationId xmlns="" xmlns:a16="http://schemas.microsoft.com/office/drawing/2014/main" id="{A4285F18-5402-4168-8A37-468700A186C4}"/>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a:extLst>
              <a:ext uri="{FF2B5EF4-FFF2-40B4-BE49-F238E27FC236}">
                <a16:creationId xmlns="" xmlns:a16="http://schemas.microsoft.com/office/drawing/2014/main" id="{5FB5BCDA-1867-4AC6-AD65-FAF46DBD6CEF}"/>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a:extLst>
              <a:ext uri="{FF2B5EF4-FFF2-40B4-BE49-F238E27FC236}">
                <a16:creationId xmlns="" xmlns:a16="http://schemas.microsoft.com/office/drawing/2014/main" id="{8D329993-1691-48C5-B7F4-AEC4642C56E3}"/>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a:extLst>
              <a:ext uri="{FF2B5EF4-FFF2-40B4-BE49-F238E27FC236}">
                <a16:creationId xmlns="" xmlns:a16="http://schemas.microsoft.com/office/drawing/2014/main" id="{51ED799A-B617-4BEF-B5A6-3769E56ACEF4}"/>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9" name="Date Placeholder 3">
            <a:extLst>
              <a:ext uri="{FF2B5EF4-FFF2-40B4-BE49-F238E27FC236}">
                <a16:creationId xmlns="" xmlns:a16="http://schemas.microsoft.com/office/drawing/2014/main" id="{18C51500-058F-44C6-A04E-9A25A7845B8C}"/>
              </a:ext>
            </a:extLst>
          </p:cNvPr>
          <p:cNvSpPr>
            <a:spLocks noGrp="1"/>
          </p:cNvSpPr>
          <p:nvPr>
            <p:ph type="dt" sz="half" idx="10"/>
          </p:nvPr>
        </p:nvSpPr>
        <p:spPr/>
        <p:txBody>
          <a:bodyPr/>
          <a:lstStyle>
            <a:lvl1pPr>
              <a:defRPr/>
            </a:lvl1pPr>
          </a:lstStyle>
          <a:p>
            <a:pPr>
              <a:defRPr/>
            </a:pPr>
            <a:fld id="{6E37E119-FAEE-472A-AC54-55CBA9AF434E}" type="datetimeFigureOut">
              <a:rPr lang="en-US"/>
              <a:pPr>
                <a:defRPr/>
              </a:pPr>
              <a:t>9/27/2022</a:t>
            </a:fld>
            <a:endParaRPr lang="en-US"/>
          </a:p>
        </p:txBody>
      </p:sp>
      <p:sp>
        <p:nvSpPr>
          <p:cNvPr id="10" name="Footer Placeholder 4">
            <a:extLst>
              <a:ext uri="{FF2B5EF4-FFF2-40B4-BE49-F238E27FC236}">
                <a16:creationId xmlns="" xmlns:a16="http://schemas.microsoft.com/office/drawing/2014/main" id="{793F9314-26DA-433B-B02A-A0CC6835C82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 xmlns:a16="http://schemas.microsoft.com/office/drawing/2014/main" id="{79C15FBE-EED3-48CD-910D-C9E38EF1C3F7}"/>
              </a:ext>
            </a:extLst>
          </p:cNvPr>
          <p:cNvSpPr>
            <a:spLocks noGrp="1"/>
          </p:cNvSpPr>
          <p:nvPr>
            <p:ph type="sldNum" sz="quarter" idx="12"/>
          </p:nvPr>
        </p:nvSpPr>
        <p:spPr/>
        <p:txBody>
          <a:bodyPr/>
          <a:lstStyle>
            <a:lvl1pPr>
              <a:defRPr/>
            </a:lvl1pPr>
          </a:lstStyle>
          <a:p>
            <a:fld id="{5A57E905-12AA-481A-809E-19E8CBA1212B}" type="slidenum">
              <a:rPr lang="en-US" altLang="ru-RU"/>
              <a:pPr/>
              <a:t>‹#›</a:t>
            </a:fld>
            <a:endParaRPr lang="en-US" altLang="ru-RU"/>
          </a:p>
        </p:txBody>
      </p:sp>
    </p:spTree>
    <p:extLst>
      <p:ext uri="{BB962C8B-B14F-4D97-AF65-F5344CB8AC3E}">
        <p14:creationId xmlns:p14="http://schemas.microsoft.com/office/powerpoint/2010/main" val="205793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FEDFC057-4523-45C8-8BCF-73871191B2CF}"/>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40050C36-BABE-4710-BA58-7251AD4989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B065552-0B24-4AC5-BE09-9FB9C3DF0F88}"/>
              </a:ext>
            </a:extLst>
          </p:cNvPr>
          <p:cNvSpPr>
            <a:spLocks noGrp="1"/>
          </p:cNvSpPr>
          <p:nvPr>
            <p:ph type="sldNum" sz="quarter" idx="12"/>
          </p:nvPr>
        </p:nvSpPr>
        <p:spPr/>
        <p:txBody>
          <a:bodyPr/>
          <a:lstStyle>
            <a:lvl1pPr>
              <a:defRPr/>
            </a:lvl1pPr>
          </a:lstStyle>
          <a:p>
            <a:fld id="{AAEC875E-9CE7-4680-943A-2AADEA336F6C}" type="slidenum">
              <a:rPr lang="en-US" altLang="ru-RU"/>
              <a:pPr/>
              <a:t>‹#›</a:t>
            </a:fld>
            <a:endParaRPr lang="en-US" altLang="ru-RU"/>
          </a:p>
        </p:txBody>
      </p:sp>
    </p:spTree>
    <p:extLst>
      <p:ext uri="{BB962C8B-B14F-4D97-AF65-F5344CB8AC3E}">
        <p14:creationId xmlns:p14="http://schemas.microsoft.com/office/powerpoint/2010/main" val="1999425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 xmlns:a16="http://schemas.microsoft.com/office/drawing/2014/main" id="{ED9D2A91-7CCD-407C-9A5E-15E511EDD20D}"/>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ED51D967-7F82-42CA-9184-3092FEC5D2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E5A212A-7D5D-4FA3-8DA4-FDB978F48767}"/>
              </a:ext>
            </a:extLst>
          </p:cNvPr>
          <p:cNvSpPr>
            <a:spLocks noGrp="1"/>
          </p:cNvSpPr>
          <p:nvPr>
            <p:ph type="sldNum" sz="quarter" idx="12"/>
          </p:nvPr>
        </p:nvSpPr>
        <p:spPr/>
        <p:txBody>
          <a:bodyPr/>
          <a:lstStyle>
            <a:lvl1pPr>
              <a:defRPr/>
            </a:lvl1pPr>
          </a:lstStyle>
          <a:p>
            <a:fld id="{BFBFC614-FD9F-4A51-BD86-E8C15482DA6B}" type="slidenum">
              <a:rPr lang="en-US" altLang="ru-RU"/>
              <a:pPr/>
              <a:t>‹#›</a:t>
            </a:fld>
            <a:endParaRPr lang="en-US" altLang="ru-RU"/>
          </a:p>
        </p:txBody>
      </p:sp>
    </p:spTree>
    <p:extLst>
      <p:ext uri="{BB962C8B-B14F-4D97-AF65-F5344CB8AC3E}">
        <p14:creationId xmlns:p14="http://schemas.microsoft.com/office/powerpoint/2010/main" val="1797123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 xmlns:a16="http://schemas.microsoft.com/office/drawing/2014/main" id="{FD114235-05A5-4714-AF14-666918C467D9}"/>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6" name="Footer Placeholder 4">
            <a:extLst>
              <a:ext uri="{FF2B5EF4-FFF2-40B4-BE49-F238E27FC236}">
                <a16:creationId xmlns="" xmlns:a16="http://schemas.microsoft.com/office/drawing/2014/main" id="{1B3AA864-6C2B-49E2-B683-A5E7CCAAE5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6CD2F85-6524-4B7A-81A3-E4FD5FD997EF}"/>
              </a:ext>
            </a:extLst>
          </p:cNvPr>
          <p:cNvSpPr>
            <a:spLocks noGrp="1"/>
          </p:cNvSpPr>
          <p:nvPr>
            <p:ph type="sldNum" sz="quarter" idx="12"/>
          </p:nvPr>
        </p:nvSpPr>
        <p:spPr/>
        <p:txBody>
          <a:bodyPr/>
          <a:lstStyle>
            <a:lvl1pPr>
              <a:defRPr/>
            </a:lvl1pPr>
          </a:lstStyle>
          <a:p>
            <a:fld id="{4A9810A4-D13F-4A46-8E44-8D96F188C0C7}" type="slidenum">
              <a:rPr lang="en-US" altLang="ru-RU"/>
              <a:pPr/>
              <a:t>‹#›</a:t>
            </a:fld>
            <a:endParaRPr lang="en-US" altLang="ru-RU"/>
          </a:p>
        </p:txBody>
      </p:sp>
    </p:spTree>
    <p:extLst>
      <p:ext uri="{BB962C8B-B14F-4D97-AF65-F5344CB8AC3E}">
        <p14:creationId xmlns:p14="http://schemas.microsoft.com/office/powerpoint/2010/main" val="246925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a:ext uri="{FF2B5EF4-FFF2-40B4-BE49-F238E27FC236}">
                <a16:creationId xmlns="" xmlns:a16="http://schemas.microsoft.com/office/drawing/2014/main" id="{ED3933A6-06C5-4895-98BC-FEFF68F04D35}"/>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8" name="Footer Placeholder 4">
            <a:extLst>
              <a:ext uri="{FF2B5EF4-FFF2-40B4-BE49-F238E27FC236}">
                <a16:creationId xmlns="" xmlns:a16="http://schemas.microsoft.com/office/drawing/2014/main" id="{51E9DAEA-32C8-4BA7-BB01-831825DBC2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1A3D960F-0CD1-42EC-8A42-800322E0408D}"/>
              </a:ext>
            </a:extLst>
          </p:cNvPr>
          <p:cNvSpPr>
            <a:spLocks noGrp="1"/>
          </p:cNvSpPr>
          <p:nvPr>
            <p:ph type="sldNum" sz="quarter" idx="12"/>
          </p:nvPr>
        </p:nvSpPr>
        <p:spPr/>
        <p:txBody>
          <a:bodyPr/>
          <a:lstStyle>
            <a:lvl1pPr>
              <a:defRPr/>
            </a:lvl1pPr>
          </a:lstStyle>
          <a:p>
            <a:fld id="{88C01692-0C16-4676-9191-B57613F02F22}" type="slidenum">
              <a:rPr lang="en-US" altLang="ru-RU"/>
              <a:pPr/>
              <a:t>‹#›</a:t>
            </a:fld>
            <a:endParaRPr lang="en-US" altLang="ru-RU"/>
          </a:p>
        </p:txBody>
      </p:sp>
    </p:spTree>
    <p:extLst>
      <p:ext uri="{BB962C8B-B14F-4D97-AF65-F5344CB8AC3E}">
        <p14:creationId xmlns:p14="http://schemas.microsoft.com/office/powerpoint/2010/main" val="1284031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a:extLst>
              <a:ext uri="{FF2B5EF4-FFF2-40B4-BE49-F238E27FC236}">
                <a16:creationId xmlns="" xmlns:a16="http://schemas.microsoft.com/office/drawing/2014/main" id="{5DC61F28-AB89-4DF1-B615-7B9E9E271E90}"/>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4" name="Footer Placeholder 4">
            <a:extLst>
              <a:ext uri="{FF2B5EF4-FFF2-40B4-BE49-F238E27FC236}">
                <a16:creationId xmlns="" xmlns:a16="http://schemas.microsoft.com/office/drawing/2014/main" id="{152532B1-BA40-4736-A99B-B443B31329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CB1BBE33-C5AB-4F5C-BC0F-7D06BB29C8E5}"/>
              </a:ext>
            </a:extLst>
          </p:cNvPr>
          <p:cNvSpPr>
            <a:spLocks noGrp="1"/>
          </p:cNvSpPr>
          <p:nvPr>
            <p:ph type="sldNum" sz="quarter" idx="12"/>
          </p:nvPr>
        </p:nvSpPr>
        <p:spPr/>
        <p:txBody>
          <a:bodyPr/>
          <a:lstStyle>
            <a:lvl1pPr>
              <a:defRPr/>
            </a:lvl1pPr>
          </a:lstStyle>
          <a:p>
            <a:fld id="{BC383787-0A88-4B2F-BAAD-A3B858CB22F2}" type="slidenum">
              <a:rPr lang="en-US" altLang="ru-RU"/>
              <a:pPr/>
              <a:t>‹#›</a:t>
            </a:fld>
            <a:endParaRPr lang="en-US" altLang="ru-RU"/>
          </a:p>
        </p:txBody>
      </p:sp>
    </p:spTree>
    <p:extLst>
      <p:ext uri="{BB962C8B-B14F-4D97-AF65-F5344CB8AC3E}">
        <p14:creationId xmlns:p14="http://schemas.microsoft.com/office/powerpoint/2010/main" val="239803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6A2AA471-0B5A-4A8C-BFAC-DFE1441A20D5}"/>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3" name="Footer Placeholder 4">
            <a:extLst>
              <a:ext uri="{FF2B5EF4-FFF2-40B4-BE49-F238E27FC236}">
                <a16:creationId xmlns="" xmlns:a16="http://schemas.microsoft.com/office/drawing/2014/main" id="{02B8141C-C0B8-4EC3-A9C8-A528557C961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E2A011F4-B07C-4D5A-9FDD-840979036401}"/>
              </a:ext>
            </a:extLst>
          </p:cNvPr>
          <p:cNvSpPr>
            <a:spLocks noGrp="1"/>
          </p:cNvSpPr>
          <p:nvPr>
            <p:ph type="sldNum" sz="quarter" idx="12"/>
          </p:nvPr>
        </p:nvSpPr>
        <p:spPr/>
        <p:txBody>
          <a:bodyPr/>
          <a:lstStyle>
            <a:lvl1pPr>
              <a:defRPr/>
            </a:lvl1pPr>
          </a:lstStyle>
          <a:p>
            <a:fld id="{9E38274F-BB47-4ACA-88C6-D93AD4FC7366}" type="slidenum">
              <a:rPr lang="en-US" altLang="ru-RU"/>
              <a:pPr/>
              <a:t>‹#›</a:t>
            </a:fld>
            <a:endParaRPr lang="en-US" altLang="ru-RU"/>
          </a:p>
        </p:txBody>
      </p:sp>
    </p:spTree>
    <p:extLst>
      <p:ext uri="{BB962C8B-B14F-4D97-AF65-F5344CB8AC3E}">
        <p14:creationId xmlns:p14="http://schemas.microsoft.com/office/powerpoint/2010/main" val="270501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 xmlns:a16="http://schemas.microsoft.com/office/drawing/2014/main" id="{485B163A-0B7E-4F0F-B2DD-BEAC3D77ADAB}"/>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6" name="Footer Placeholder 4">
            <a:extLst>
              <a:ext uri="{FF2B5EF4-FFF2-40B4-BE49-F238E27FC236}">
                <a16:creationId xmlns="" xmlns:a16="http://schemas.microsoft.com/office/drawing/2014/main" id="{E99DE871-3256-40FC-A5D5-7FA4F3EEC1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26BA390-2A15-453E-8F64-5BCD3BF2752B}"/>
              </a:ext>
            </a:extLst>
          </p:cNvPr>
          <p:cNvSpPr>
            <a:spLocks noGrp="1"/>
          </p:cNvSpPr>
          <p:nvPr>
            <p:ph type="sldNum" sz="quarter" idx="12"/>
          </p:nvPr>
        </p:nvSpPr>
        <p:spPr/>
        <p:txBody>
          <a:bodyPr/>
          <a:lstStyle>
            <a:lvl1pPr>
              <a:defRPr/>
            </a:lvl1pPr>
          </a:lstStyle>
          <a:p>
            <a:fld id="{F99AF9A2-2E49-48A3-B760-CBDA2B52603B}" type="slidenum">
              <a:rPr lang="en-US" altLang="ru-RU"/>
              <a:pPr/>
              <a:t>‹#›</a:t>
            </a:fld>
            <a:endParaRPr lang="en-US" altLang="ru-RU"/>
          </a:p>
        </p:txBody>
      </p:sp>
    </p:spTree>
    <p:extLst>
      <p:ext uri="{BB962C8B-B14F-4D97-AF65-F5344CB8AC3E}">
        <p14:creationId xmlns:p14="http://schemas.microsoft.com/office/powerpoint/2010/main" val="6463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FB2F2173-52A5-47EB-92C6-FD4AC0F0A6B3}"/>
              </a:ext>
            </a:extLst>
          </p:cNvPr>
          <p:cNvSpPr>
            <a:spLocks noGrp="1"/>
          </p:cNvSpPr>
          <p:nvPr>
            <p:ph type="dt" sz="half" idx="10"/>
          </p:nvPr>
        </p:nvSpPr>
        <p:spPr/>
        <p:txBody>
          <a:bodyPr/>
          <a:lstStyle>
            <a:lvl1pPr>
              <a:defRPr/>
            </a:lvl1pPr>
          </a:lstStyle>
          <a:p>
            <a:pPr>
              <a:defRPr/>
            </a:pPr>
            <a:fld id="{374615AF-7292-4B76-B199-3D1A01C4E979}" type="datetime1">
              <a:rPr lang="en-US"/>
              <a:pPr>
                <a:defRPr/>
              </a:pPr>
              <a:t>9/27/2022</a:t>
            </a:fld>
            <a:endParaRPr lang="en-US" dirty="0"/>
          </a:p>
        </p:txBody>
      </p:sp>
      <p:sp>
        <p:nvSpPr>
          <p:cNvPr id="5" name="Footer Placeholder 4">
            <a:extLst>
              <a:ext uri="{FF2B5EF4-FFF2-40B4-BE49-F238E27FC236}">
                <a16:creationId xmlns="" xmlns:a16="http://schemas.microsoft.com/office/drawing/2014/main" id="{5AC90CF3-0491-4348-9952-18D51D835A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B9D587A-4B11-42E8-9D6B-D4C15C82C004}"/>
              </a:ext>
            </a:extLst>
          </p:cNvPr>
          <p:cNvSpPr>
            <a:spLocks noGrp="1"/>
          </p:cNvSpPr>
          <p:nvPr>
            <p:ph type="sldNum" sz="quarter" idx="12"/>
          </p:nvPr>
        </p:nvSpPr>
        <p:spPr/>
        <p:txBody>
          <a:bodyPr/>
          <a:lstStyle>
            <a:lvl1pPr>
              <a:defRPr/>
            </a:lvl1pPr>
          </a:lstStyle>
          <a:p>
            <a:fld id="{6C6F7FE0-DE2A-4D1A-9309-02E506EA17D0}" type="slidenum">
              <a:rPr lang="en-US" altLang="ru-RU"/>
              <a:pPr/>
              <a:t>‹#›</a:t>
            </a:fld>
            <a:endParaRPr lang="en-US" altLang="ru-RU"/>
          </a:p>
        </p:txBody>
      </p:sp>
    </p:spTree>
    <p:extLst>
      <p:ext uri="{BB962C8B-B14F-4D97-AF65-F5344CB8AC3E}">
        <p14:creationId xmlns:p14="http://schemas.microsoft.com/office/powerpoint/2010/main" val="1205913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 xmlns:a16="http://schemas.microsoft.com/office/drawing/2014/main" id="{2C6AF240-6E86-469F-A8BC-F3DE98BFD8E0}"/>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6" name="Footer Placeholder 4">
            <a:extLst>
              <a:ext uri="{FF2B5EF4-FFF2-40B4-BE49-F238E27FC236}">
                <a16:creationId xmlns="" xmlns:a16="http://schemas.microsoft.com/office/drawing/2014/main" id="{251E3536-ECF0-435D-928E-D850372BEB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1B731A3A-4510-4D5D-87A3-DEB7166F82EE}"/>
              </a:ext>
            </a:extLst>
          </p:cNvPr>
          <p:cNvSpPr>
            <a:spLocks noGrp="1"/>
          </p:cNvSpPr>
          <p:nvPr>
            <p:ph type="sldNum" sz="quarter" idx="12"/>
          </p:nvPr>
        </p:nvSpPr>
        <p:spPr/>
        <p:txBody>
          <a:bodyPr/>
          <a:lstStyle>
            <a:lvl1pPr>
              <a:defRPr/>
            </a:lvl1pPr>
          </a:lstStyle>
          <a:p>
            <a:fld id="{A3F49C23-19F7-4332-8B29-1A791FA0BE35}" type="slidenum">
              <a:rPr lang="en-US" altLang="ru-RU"/>
              <a:pPr/>
              <a:t>‹#›</a:t>
            </a:fld>
            <a:endParaRPr lang="en-US" altLang="ru-RU"/>
          </a:p>
        </p:txBody>
      </p:sp>
    </p:spTree>
    <p:extLst>
      <p:ext uri="{BB962C8B-B14F-4D97-AF65-F5344CB8AC3E}">
        <p14:creationId xmlns:p14="http://schemas.microsoft.com/office/powerpoint/2010/main" val="1050193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5" name="Date Placeholder 3">
            <a:extLst>
              <a:ext uri="{FF2B5EF4-FFF2-40B4-BE49-F238E27FC236}">
                <a16:creationId xmlns="" xmlns:a16="http://schemas.microsoft.com/office/drawing/2014/main" id="{881C2D59-523B-43B2-9B20-F269527A5ECE}"/>
              </a:ext>
            </a:extLst>
          </p:cNvPr>
          <p:cNvSpPr>
            <a:spLocks noGrp="1"/>
          </p:cNvSpPr>
          <p:nvPr>
            <p:ph type="dt" sz="half" idx="15"/>
          </p:nvPr>
        </p:nvSpPr>
        <p:spPr/>
        <p:txBody>
          <a:bodyPr/>
          <a:lstStyle>
            <a:lvl1pPr>
              <a:defRPr/>
            </a:lvl1pPr>
          </a:lstStyle>
          <a:p>
            <a:pPr>
              <a:defRPr/>
            </a:pPr>
            <a:fld id="{90C97F19-6B13-455E-B08C-63CE98B1E69D}" type="datetimeFigureOut">
              <a:rPr lang="en-US"/>
              <a:pPr>
                <a:defRPr/>
              </a:pPr>
              <a:t>9/27/2022</a:t>
            </a:fld>
            <a:endParaRPr lang="en-US"/>
          </a:p>
        </p:txBody>
      </p:sp>
      <p:sp>
        <p:nvSpPr>
          <p:cNvPr id="6" name="Footer Placeholder 4">
            <a:extLst>
              <a:ext uri="{FF2B5EF4-FFF2-40B4-BE49-F238E27FC236}">
                <a16:creationId xmlns="" xmlns:a16="http://schemas.microsoft.com/office/drawing/2014/main" id="{A4A4DA0A-C7FB-4747-B161-3DD443C21E7A}"/>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D4455AEC-9275-4475-B654-083D32D91228}"/>
              </a:ext>
            </a:extLst>
          </p:cNvPr>
          <p:cNvSpPr>
            <a:spLocks noGrp="1"/>
          </p:cNvSpPr>
          <p:nvPr>
            <p:ph type="sldNum" sz="quarter" idx="17"/>
          </p:nvPr>
        </p:nvSpPr>
        <p:spPr/>
        <p:txBody>
          <a:bodyPr/>
          <a:lstStyle>
            <a:lvl1pPr>
              <a:defRPr/>
            </a:lvl1pPr>
          </a:lstStyle>
          <a:p>
            <a:fld id="{BBCB2076-0909-449D-A869-A63C4DD2A9C2}" type="slidenum">
              <a:rPr lang="en-US" altLang="ru-RU"/>
              <a:pPr/>
              <a:t>‹#›</a:t>
            </a:fld>
            <a:endParaRPr lang="en-US" altLang="ru-RU"/>
          </a:p>
        </p:txBody>
      </p:sp>
    </p:spTree>
    <p:extLst>
      <p:ext uri="{BB962C8B-B14F-4D97-AF65-F5344CB8AC3E}">
        <p14:creationId xmlns:p14="http://schemas.microsoft.com/office/powerpoint/2010/main" val="4015861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 xmlns:a16="http://schemas.microsoft.com/office/drawing/2014/main" id="{17647C15-9EB0-4CA0-946F-5CE0EC6BF01C}"/>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3412A524-115E-4D56-8BBC-D626A94BE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8C91026-BB78-49B1-AA16-159316E8A9AC}"/>
              </a:ext>
            </a:extLst>
          </p:cNvPr>
          <p:cNvSpPr>
            <a:spLocks noGrp="1"/>
          </p:cNvSpPr>
          <p:nvPr>
            <p:ph type="sldNum" sz="quarter" idx="12"/>
          </p:nvPr>
        </p:nvSpPr>
        <p:spPr/>
        <p:txBody>
          <a:bodyPr/>
          <a:lstStyle>
            <a:lvl1pPr>
              <a:defRPr/>
            </a:lvl1pPr>
          </a:lstStyle>
          <a:p>
            <a:fld id="{BCCD2283-02F6-40D0-81AC-9909FD68569C}" type="slidenum">
              <a:rPr lang="en-US" altLang="ru-RU"/>
              <a:pPr/>
              <a:t>‹#›</a:t>
            </a:fld>
            <a:endParaRPr lang="en-US" altLang="ru-RU"/>
          </a:p>
        </p:txBody>
      </p:sp>
    </p:spTree>
    <p:extLst>
      <p:ext uri="{BB962C8B-B14F-4D97-AF65-F5344CB8AC3E}">
        <p14:creationId xmlns:p14="http://schemas.microsoft.com/office/powerpoint/2010/main" val="2989248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a:extLst>
              <a:ext uri="{FF2B5EF4-FFF2-40B4-BE49-F238E27FC236}">
                <a16:creationId xmlns="" xmlns:a16="http://schemas.microsoft.com/office/drawing/2014/main" id="{068E86E8-6FAC-452C-8D50-CD4A11F6D8DD}"/>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defRPr/>
            </a:pPr>
            <a:r>
              <a:rPr lang="en-US" altLang="ru-RU" sz="8000">
                <a:latin typeface="Century Gothic" panose="020B0502020202020204" pitchFamily="34" charset="0"/>
              </a:rPr>
              <a:t>“</a:t>
            </a:r>
          </a:p>
        </p:txBody>
      </p:sp>
      <p:sp>
        <p:nvSpPr>
          <p:cNvPr id="6" name="TextBox 14">
            <a:extLst>
              <a:ext uri="{FF2B5EF4-FFF2-40B4-BE49-F238E27FC236}">
                <a16:creationId xmlns="" xmlns:a16="http://schemas.microsoft.com/office/drawing/2014/main" id="{3238CB6B-722D-4436-AE43-E55B72C29D04}"/>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r">
              <a:defRPr/>
            </a:pPr>
            <a:r>
              <a:rPr lang="en-US" altLang="ru-RU" sz="8000">
                <a:latin typeface="Century Gothic" panose="020B0502020202020204"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16:creationId xmlns="" xmlns:a16="http://schemas.microsoft.com/office/drawing/2014/main" id="{21AE40D2-EA6D-4E05-A6ED-D8F007348218}"/>
              </a:ext>
            </a:extLst>
          </p:cNvPr>
          <p:cNvSpPr>
            <a:spLocks noGrp="1"/>
          </p:cNvSpPr>
          <p:nvPr>
            <p:ph type="dt" sz="half" idx="14"/>
          </p:nvPr>
        </p:nvSpPr>
        <p:spPr/>
        <p:txBody>
          <a:bodyPr/>
          <a:lstStyle>
            <a:lvl1pPr>
              <a:defRPr/>
            </a:lvl1pPr>
          </a:lstStyle>
          <a:p>
            <a:pPr>
              <a:defRPr/>
            </a:pPr>
            <a:fld id="{ECCA5431-A3CC-47AF-8672-D6290B6A79E0}" type="datetimeFigureOut">
              <a:rPr lang="en-US"/>
              <a:pPr>
                <a:defRPr/>
              </a:pPr>
              <a:t>9/27/2022</a:t>
            </a:fld>
            <a:endParaRPr lang="en-US"/>
          </a:p>
        </p:txBody>
      </p:sp>
      <p:sp>
        <p:nvSpPr>
          <p:cNvPr id="8" name="Footer Placeholder 4">
            <a:extLst>
              <a:ext uri="{FF2B5EF4-FFF2-40B4-BE49-F238E27FC236}">
                <a16:creationId xmlns="" xmlns:a16="http://schemas.microsoft.com/office/drawing/2014/main" id="{43F43F47-0480-4130-821B-5B455B0711D8}"/>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C989CAB6-4DBF-49EC-8E3E-3FA25894CBC0}"/>
              </a:ext>
            </a:extLst>
          </p:cNvPr>
          <p:cNvSpPr>
            <a:spLocks noGrp="1"/>
          </p:cNvSpPr>
          <p:nvPr>
            <p:ph type="sldNum" sz="quarter" idx="16"/>
          </p:nvPr>
        </p:nvSpPr>
        <p:spPr/>
        <p:txBody>
          <a:bodyPr/>
          <a:lstStyle>
            <a:lvl1pPr>
              <a:defRPr/>
            </a:lvl1pPr>
          </a:lstStyle>
          <a:p>
            <a:fld id="{80AC3837-09E1-4A83-8082-92BD0C06C515}" type="slidenum">
              <a:rPr lang="en-US" altLang="ru-RU"/>
              <a:pPr/>
              <a:t>‹#›</a:t>
            </a:fld>
            <a:endParaRPr lang="en-US" altLang="ru-RU"/>
          </a:p>
        </p:txBody>
      </p:sp>
    </p:spTree>
    <p:extLst>
      <p:ext uri="{BB962C8B-B14F-4D97-AF65-F5344CB8AC3E}">
        <p14:creationId xmlns:p14="http://schemas.microsoft.com/office/powerpoint/2010/main" val="2487855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 xmlns:a16="http://schemas.microsoft.com/office/drawing/2014/main" id="{E3633A49-CF28-4009-9256-BC25BDB0CB98}"/>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7C23E15F-792E-4FBF-B95B-87633A929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95BB850-5AFA-435F-814A-E235EC5F524B}"/>
              </a:ext>
            </a:extLst>
          </p:cNvPr>
          <p:cNvSpPr>
            <a:spLocks noGrp="1"/>
          </p:cNvSpPr>
          <p:nvPr>
            <p:ph type="sldNum" sz="quarter" idx="12"/>
          </p:nvPr>
        </p:nvSpPr>
        <p:spPr/>
        <p:txBody>
          <a:bodyPr/>
          <a:lstStyle>
            <a:lvl1pPr>
              <a:defRPr/>
            </a:lvl1pPr>
          </a:lstStyle>
          <a:p>
            <a:fld id="{709F342A-725C-46B2-94CE-0D74C7AB2464}" type="slidenum">
              <a:rPr lang="en-US" altLang="ru-RU"/>
              <a:pPr/>
              <a:t>‹#›</a:t>
            </a:fld>
            <a:endParaRPr lang="en-US" altLang="ru-RU"/>
          </a:p>
        </p:txBody>
      </p:sp>
    </p:spTree>
    <p:extLst>
      <p:ext uri="{BB962C8B-B14F-4D97-AF65-F5344CB8AC3E}">
        <p14:creationId xmlns:p14="http://schemas.microsoft.com/office/powerpoint/2010/main" val="552847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0">
            <a:extLst>
              <a:ext uri="{FF2B5EF4-FFF2-40B4-BE49-F238E27FC236}">
                <a16:creationId xmlns="" xmlns:a16="http://schemas.microsoft.com/office/drawing/2014/main" id="{AB399431-9C6D-48DC-A86B-0219C87DB389}"/>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defRPr/>
            </a:pPr>
            <a:r>
              <a:rPr lang="en-US" altLang="ru-RU" sz="8000">
                <a:latin typeface="Century Gothic" panose="020B0502020202020204" pitchFamily="34" charset="0"/>
              </a:rPr>
              <a:t>“</a:t>
            </a:r>
          </a:p>
        </p:txBody>
      </p:sp>
      <p:sp>
        <p:nvSpPr>
          <p:cNvPr id="6" name="TextBox 11">
            <a:extLst>
              <a:ext uri="{FF2B5EF4-FFF2-40B4-BE49-F238E27FC236}">
                <a16:creationId xmlns="" xmlns:a16="http://schemas.microsoft.com/office/drawing/2014/main" id="{DF4277D0-891A-4A82-963B-E00D18EA37EB}"/>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pPr algn="r">
              <a:defRPr/>
            </a:pPr>
            <a:r>
              <a:rPr lang="en-US" altLang="ru-RU" sz="8000">
                <a:latin typeface="Century Gothic" panose="020B0502020202020204"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16:creationId xmlns="" xmlns:a16="http://schemas.microsoft.com/office/drawing/2014/main" id="{2119E854-0042-4555-AEDF-CC950FD2428B}"/>
              </a:ext>
            </a:extLst>
          </p:cNvPr>
          <p:cNvSpPr>
            <a:spLocks noGrp="1"/>
          </p:cNvSpPr>
          <p:nvPr>
            <p:ph type="dt" sz="half" idx="14"/>
          </p:nvPr>
        </p:nvSpPr>
        <p:spPr/>
        <p:txBody>
          <a:bodyPr/>
          <a:lstStyle>
            <a:lvl1pPr>
              <a:defRPr/>
            </a:lvl1pPr>
          </a:lstStyle>
          <a:p>
            <a:pPr>
              <a:defRPr/>
            </a:pPr>
            <a:fld id="{434A8A3A-B286-4A5B-B859-46A98D36E0DD}" type="datetimeFigureOut">
              <a:rPr lang="en-US"/>
              <a:pPr>
                <a:defRPr/>
              </a:pPr>
              <a:t>9/27/2022</a:t>
            </a:fld>
            <a:endParaRPr lang="en-US"/>
          </a:p>
        </p:txBody>
      </p:sp>
      <p:sp>
        <p:nvSpPr>
          <p:cNvPr id="8" name="Footer Placeholder 4">
            <a:extLst>
              <a:ext uri="{FF2B5EF4-FFF2-40B4-BE49-F238E27FC236}">
                <a16:creationId xmlns="" xmlns:a16="http://schemas.microsoft.com/office/drawing/2014/main" id="{CF1E064C-576F-4319-9D54-57CECA4DC26F}"/>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D89E9239-9B94-4006-8639-4B24F5CAB019}"/>
              </a:ext>
            </a:extLst>
          </p:cNvPr>
          <p:cNvSpPr>
            <a:spLocks noGrp="1"/>
          </p:cNvSpPr>
          <p:nvPr>
            <p:ph type="sldNum" sz="quarter" idx="16"/>
          </p:nvPr>
        </p:nvSpPr>
        <p:spPr/>
        <p:txBody>
          <a:bodyPr/>
          <a:lstStyle>
            <a:lvl1pPr>
              <a:defRPr/>
            </a:lvl1pPr>
          </a:lstStyle>
          <a:p>
            <a:fld id="{18BA7974-384C-4A5D-A2B3-04991BFD523C}" type="slidenum">
              <a:rPr lang="en-US" altLang="ru-RU"/>
              <a:pPr/>
              <a:t>‹#›</a:t>
            </a:fld>
            <a:endParaRPr lang="en-US" altLang="ru-RU"/>
          </a:p>
        </p:txBody>
      </p:sp>
    </p:spTree>
    <p:extLst>
      <p:ext uri="{BB962C8B-B14F-4D97-AF65-F5344CB8AC3E}">
        <p14:creationId xmlns:p14="http://schemas.microsoft.com/office/powerpoint/2010/main" val="2646809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a:extLst>
              <a:ext uri="{FF2B5EF4-FFF2-40B4-BE49-F238E27FC236}">
                <a16:creationId xmlns="" xmlns:a16="http://schemas.microsoft.com/office/drawing/2014/main" id="{3140AF57-EF76-49C5-9AA0-D5D3552895E1}"/>
              </a:ext>
            </a:extLst>
          </p:cNvPr>
          <p:cNvSpPr>
            <a:spLocks noGrp="1"/>
          </p:cNvSpPr>
          <p:nvPr>
            <p:ph type="dt" sz="half" idx="14"/>
          </p:nvPr>
        </p:nvSpPr>
        <p:spPr/>
        <p:txBody>
          <a:bodyPr/>
          <a:lstStyle>
            <a:lvl1pPr>
              <a:defRPr/>
            </a:lvl1pPr>
          </a:lstStyle>
          <a:p>
            <a:pPr>
              <a:defRPr/>
            </a:pPr>
            <a:fld id="{90C97F19-6B13-455E-B08C-63CE98B1E69D}" type="datetimeFigureOut">
              <a:rPr lang="en-US"/>
              <a:pPr>
                <a:defRPr/>
              </a:pPr>
              <a:t>9/27/2022</a:t>
            </a:fld>
            <a:endParaRPr lang="en-US"/>
          </a:p>
        </p:txBody>
      </p:sp>
      <p:sp>
        <p:nvSpPr>
          <p:cNvPr id="6" name="Footer Placeholder 4">
            <a:extLst>
              <a:ext uri="{FF2B5EF4-FFF2-40B4-BE49-F238E27FC236}">
                <a16:creationId xmlns="" xmlns:a16="http://schemas.microsoft.com/office/drawing/2014/main" id="{F9B84DA5-E0C3-46D2-912E-9B4579398F56}"/>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245B79C1-4EA2-4601-8CAA-8BF518BC87C3}"/>
              </a:ext>
            </a:extLst>
          </p:cNvPr>
          <p:cNvSpPr>
            <a:spLocks noGrp="1"/>
          </p:cNvSpPr>
          <p:nvPr>
            <p:ph type="sldNum" sz="quarter" idx="16"/>
          </p:nvPr>
        </p:nvSpPr>
        <p:spPr/>
        <p:txBody>
          <a:bodyPr/>
          <a:lstStyle>
            <a:lvl1pPr>
              <a:defRPr/>
            </a:lvl1pPr>
          </a:lstStyle>
          <a:p>
            <a:fld id="{7AD1312E-355D-4DAD-A332-7A055ADB5E9E}" type="slidenum">
              <a:rPr lang="en-US" altLang="ru-RU"/>
              <a:pPr/>
              <a:t>‹#›</a:t>
            </a:fld>
            <a:endParaRPr lang="en-US" altLang="ru-RU"/>
          </a:p>
        </p:txBody>
      </p:sp>
    </p:spTree>
    <p:extLst>
      <p:ext uri="{BB962C8B-B14F-4D97-AF65-F5344CB8AC3E}">
        <p14:creationId xmlns:p14="http://schemas.microsoft.com/office/powerpoint/2010/main" val="3382666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8D4C24A1-DACC-4E4F-9F2B-A6B95C6D0585}"/>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5D8BAF74-6DE2-4D3D-BDBB-94FEB26F6D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5CD8753C-DB33-4160-A29F-32FB0FB843D8}"/>
              </a:ext>
            </a:extLst>
          </p:cNvPr>
          <p:cNvSpPr>
            <a:spLocks noGrp="1"/>
          </p:cNvSpPr>
          <p:nvPr>
            <p:ph type="sldNum" sz="quarter" idx="12"/>
          </p:nvPr>
        </p:nvSpPr>
        <p:spPr/>
        <p:txBody>
          <a:bodyPr/>
          <a:lstStyle>
            <a:lvl1pPr>
              <a:defRPr/>
            </a:lvl1pPr>
          </a:lstStyle>
          <a:p>
            <a:fld id="{85C73045-71C0-45C1-93E5-1E0EDC7FB28D}" type="slidenum">
              <a:rPr lang="en-US" altLang="ru-RU"/>
              <a:pPr/>
              <a:t>‹#›</a:t>
            </a:fld>
            <a:endParaRPr lang="en-US" altLang="ru-RU"/>
          </a:p>
        </p:txBody>
      </p:sp>
    </p:spTree>
    <p:extLst>
      <p:ext uri="{BB962C8B-B14F-4D97-AF65-F5344CB8AC3E}">
        <p14:creationId xmlns:p14="http://schemas.microsoft.com/office/powerpoint/2010/main" val="295527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5E33AFE4-F646-4F6A-86D4-C4F0FBA94606}"/>
              </a:ext>
            </a:extLst>
          </p:cNvPr>
          <p:cNvSpPr>
            <a:spLocks noGrp="1"/>
          </p:cNvSpPr>
          <p:nvPr>
            <p:ph type="dt" sz="half" idx="10"/>
          </p:nvPr>
        </p:nvSpPr>
        <p:spPr/>
        <p:txBody>
          <a:bodyPr/>
          <a:lstStyle>
            <a:lvl1pPr>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DF7E6979-0B49-472D-A92E-3C6F714B6F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C071CD1-969F-4831-AF65-78704482CD42}"/>
              </a:ext>
            </a:extLst>
          </p:cNvPr>
          <p:cNvSpPr>
            <a:spLocks noGrp="1"/>
          </p:cNvSpPr>
          <p:nvPr>
            <p:ph type="sldNum" sz="quarter" idx="12"/>
          </p:nvPr>
        </p:nvSpPr>
        <p:spPr/>
        <p:txBody>
          <a:bodyPr/>
          <a:lstStyle>
            <a:lvl1pPr>
              <a:defRPr/>
            </a:lvl1pPr>
          </a:lstStyle>
          <a:p>
            <a:fld id="{B726EE65-4BF0-496C-B175-95F51E160929}" type="slidenum">
              <a:rPr lang="en-US" altLang="ru-RU"/>
              <a:pPr/>
              <a:t>‹#›</a:t>
            </a:fld>
            <a:endParaRPr lang="en-US" altLang="ru-RU"/>
          </a:p>
        </p:txBody>
      </p:sp>
    </p:spTree>
    <p:extLst>
      <p:ext uri="{BB962C8B-B14F-4D97-AF65-F5344CB8AC3E}">
        <p14:creationId xmlns:p14="http://schemas.microsoft.com/office/powerpoint/2010/main" val="324139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a:extLst>
              <a:ext uri="{FF2B5EF4-FFF2-40B4-BE49-F238E27FC236}">
                <a16:creationId xmlns="" xmlns:a16="http://schemas.microsoft.com/office/drawing/2014/main" id="{81F0527B-CF36-4369-A2D5-C0AC599B47B0}"/>
              </a:ext>
            </a:extLst>
          </p:cNvPr>
          <p:cNvSpPr>
            <a:spLocks noChangeAspect="1"/>
          </p:cNvSpPr>
          <p:nvPr/>
        </p:nvSpPr>
        <p:spPr>
          <a:xfrm>
            <a:off x="447675" y="5141913"/>
            <a:ext cx="11290300" cy="125888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6">
            <a:extLst>
              <a:ext uri="{FF2B5EF4-FFF2-40B4-BE49-F238E27FC236}">
                <a16:creationId xmlns="" xmlns:a16="http://schemas.microsoft.com/office/drawing/2014/main" id="{D9BF7E09-15EE-47DA-9312-AA641BEBC91B}"/>
              </a:ext>
            </a:extLst>
          </p:cNvPr>
          <p:cNvSpPr>
            <a:spLocks noGrp="1"/>
          </p:cNvSpPr>
          <p:nvPr>
            <p:ph type="dt" sz="half" idx="10"/>
          </p:nvPr>
        </p:nvSpPr>
        <p:spPr/>
        <p:txBody>
          <a:bodyPr/>
          <a:lstStyle>
            <a:lvl1pPr>
              <a:defRPr/>
            </a:lvl1pPr>
          </a:lstStyle>
          <a:p>
            <a:pPr>
              <a:defRPr/>
            </a:pPr>
            <a:fld id="{E0FE5A7D-206A-43A4-BF2C-72D136AABC63}" type="datetime1">
              <a:rPr lang="en-US"/>
              <a:pPr>
                <a:defRPr/>
              </a:pPr>
              <a:t>9/27/2022</a:t>
            </a:fld>
            <a:endParaRPr lang="en-US" dirty="0"/>
          </a:p>
        </p:txBody>
      </p:sp>
      <p:sp>
        <p:nvSpPr>
          <p:cNvPr id="6" name="Footer Placeholder 8">
            <a:extLst>
              <a:ext uri="{FF2B5EF4-FFF2-40B4-BE49-F238E27FC236}">
                <a16:creationId xmlns="" xmlns:a16="http://schemas.microsoft.com/office/drawing/2014/main" id="{80365053-C0A7-4CA1-BC66-4B13E12D0B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 xmlns:a16="http://schemas.microsoft.com/office/drawing/2014/main" id="{D325C607-264F-4A6C-B584-E58A1FFF84E0}"/>
              </a:ext>
            </a:extLst>
          </p:cNvPr>
          <p:cNvSpPr>
            <a:spLocks noGrp="1"/>
          </p:cNvSpPr>
          <p:nvPr>
            <p:ph type="sldNum" sz="quarter" idx="12"/>
          </p:nvPr>
        </p:nvSpPr>
        <p:spPr/>
        <p:txBody>
          <a:bodyPr/>
          <a:lstStyle>
            <a:lvl1pPr>
              <a:defRPr/>
            </a:lvl1pPr>
          </a:lstStyle>
          <a:p>
            <a:fld id="{AE042621-CD1A-4121-84ED-7AEA66D618D1}" type="slidenum">
              <a:rPr lang="en-US" altLang="ru-RU"/>
              <a:pPr/>
              <a:t>‹#›</a:t>
            </a:fld>
            <a:endParaRPr lang="en-US" altLang="ru-RU"/>
          </a:p>
        </p:txBody>
      </p:sp>
    </p:spTree>
    <p:extLst>
      <p:ext uri="{BB962C8B-B14F-4D97-AF65-F5344CB8AC3E}">
        <p14:creationId xmlns:p14="http://schemas.microsoft.com/office/powerpoint/2010/main" val="300482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 xmlns:a16="http://schemas.microsoft.com/office/drawing/2014/main" id="{834D18E2-4223-47B0-9497-E3081E24C2DB}"/>
              </a:ext>
            </a:extLst>
          </p:cNvPr>
          <p:cNvSpPr>
            <a:spLocks noGrp="1"/>
          </p:cNvSpPr>
          <p:nvPr>
            <p:ph type="dt" sz="half" idx="10"/>
          </p:nvPr>
        </p:nvSpPr>
        <p:spPr/>
        <p:txBody>
          <a:bodyPr/>
          <a:lstStyle>
            <a:lvl1pPr>
              <a:defRPr/>
            </a:lvl1pPr>
          </a:lstStyle>
          <a:p>
            <a:pPr>
              <a:defRPr/>
            </a:pPr>
            <a:fld id="{7754F7A5-6545-48D0-969A-6F482A771A66}" type="datetime1">
              <a:rPr lang="en-US"/>
              <a:pPr>
                <a:defRPr/>
              </a:pPr>
              <a:t>9/27/2022</a:t>
            </a:fld>
            <a:endParaRPr lang="en-US" dirty="0"/>
          </a:p>
        </p:txBody>
      </p:sp>
      <p:sp>
        <p:nvSpPr>
          <p:cNvPr id="6" name="Footer Placeholder 4">
            <a:extLst>
              <a:ext uri="{FF2B5EF4-FFF2-40B4-BE49-F238E27FC236}">
                <a16:creationId xmlns="" xmlns:a16="http://schemas.microsoft.com/office/drawing/2014/main" id="{F8F75207-FEC4-4169-B4A8-B80BBF127C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3422C44-92B7-4FD3-9D6B-B9DA32DDC8C4}"/>
              </a:ext>
            </a:extLst>
          </p:cNvPr>
          <p:cNvSpPr>
            <a:spLocks noGrp="1"/>
          </p:cNvSpPr>
          <p:nvPr>
            <p:ph type="sldNum" sz="quarter" idx="12"/>
          </p:nvPr>
        </p:nvSpPr>
        <p:spPr/>
        <p:txBody>
          <a:bodyPr/>
          <a:lstStyle>
            <a:lvl1pPr>
              <a:defRPr/>
            </a:lvl1pPr>
          </a:lstStyle>
          <a:p>
            <a:fld id="{95B6953A-C675-45C6-8A6B-00A05714E61A}" type="slidenum">
              <a:rPr lang="en-US" altLang="ru-RU"/>
              <a:pPr/>
              <a:t>‹#›</a:t>
            </a:fld>
            <a:endParaRPr lang="en-US" altLang="ru-RU"/>
          </a:p>
        </p:txBody>
      </p:sp>
    </p:spTree>
    <p:extLst>
      <p:ext uri="{BB962C8B-B14F-4D97-AF65-F5344CB8AC3E}">
        <p14:creationId xmlns:p14="http://schemas.microsoft.com/office/powerpoint/2010/main" val="27935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 xmlns:a16="http://schemas.microsoft.com/office/drawing/2014/main" id="{D96FBD0A-5EEF-44FF-8B49-4E3E8A8DFD13}"/>
              </a:ext>
            </a:extLst>
          </p:cNvPr>
          <p:cNvSpPr>
            <a:spLocks noGrp="1"/>
          </p:cNvSpPr>
          <p:nvPr>
            <p:ph type="dt" sz="half" idx="10"/>
          </p:nvPr>
        </p:nvSpPr>
        <p:spPr/>
        <p:txBody>
          <a:bodyPr/>
          <a:lstStyle>
            <a:lvl1pPr>
              <a:defRPr/>
            </a:lvl1pPr>
          </a:lstStyle>
          <a:p>
            <a:pPr>
              <a:defRPr/>
            </a:pPr>
            <a:fld id="{B92DF211-3261-491E-B586-A810BA26E483}" type="datetime1">
              <a:rPr lang="en-US"/>
              <a:pPr>
                <a:defRPr/>
              </a:pPr>
              <a:t>9/27/2022</a:t>
            </a:fld>
            <a:endParaRPr lang="en-US" dirty="0"/>
          </a:p>
        </p:txBody>
      </p:sp>
      <p:sp>
        <p:nvSpPr>
          <p:cNvPr id="8" name="Footer Placeholder 4">
            <a:extLst>
              <a:ext uri="{FF2B5EF4-FFF2-40B4-BE49-F238E27FC236}">
                <a16:creationId xmlns="" xmlns:a16="http://schemas.microsoft.com/office/drawing/2014/main" id="{B02CC357-A143-42AD-A9F6-D4CCBB279F7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3AB013F4-43AD-4C0E-B614-9F5E05F66DFD}"/>
              </a:ext>
            </a:extLst>
          </p:cNvPr>
          <p:cNvSpPr>
            <a:spLocks noGrp="1"/>
          </p:cNvSpPr>
          <p:nvPr>
            <p:ph type="sldNum" sz="quarter" idx="12"/>
          </p:nvPr>
        </p:nvSpPr>
        <p:spPr/>
        <p:txBody>
          <a:bodyPr/>
          <a:lstStyle>
            <a:lvl1pPr>
              <a:defRPr/>
            </a:lvl1pPr>
          </a:lstStyle>
          <a:p>
            <a:fld id="{55755389-F042-487E-8B9A-7F30376EF270}" type="slidenum">
              <a:rPr lang="en-US" altLang="ru-RU"/>
              <a:pPr/>
              <a:t>‹#›</a:t>
            </a:fld>
            <a:endParaRPr lang="en-US" altLang="ru-RU"/>
          </a:p>
        </p:txBody>
      </p:sp>
    </p:spTree>
    <p:extLst>
      <p:ext uri="{BB962C8B-B14F-4D97-AF65-F5344CB8AC3E}">
        <p14:creationId xmlns:p14="http://schemas.microsoft.com/office/powerpoint/2010/main" val="159629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0721DB12-8B5C-450B-9950-0CFE3DA5B8A3}"/>
              </a:ext>
            </a:extLst>
          </p:cNvPr>
          <p:cNvSpPr>
            <a:spLocks noGrp="1"/>
          </p:cNvSpPr>
          <p:nvPr>
            <p:ph type="dt" sz="half" idx="10"/>
          </p:nvPr>
        </p:nvSpPr>
        <p:spPr/>
        <p:txBody>
          <a:bodyPr/>
          <a:lstStyle>
            <a:lvl1pPr>
              <a:defRPr/>
            </a:lvl1pPr>
          </a:lstStyle>
          <a:p>
            <a:pPr>
              <a:defRPr/>
            </a:pPr>
            <a:fld id="{71D45B24-02AF-40AC-B0F0-BCA43F5FCC1E}" type="datetime1">
              <a:rPr lang="en-US"/>
              <a:pPr>
                <a:defRPr/>
              </a:pPr>
              <a:t>9/27/2022</a:t>
            </a:fld>
            <a:endParaRPr lang="en-US" dirty="0"/>
          </a:p>
        </p:txBody>
      </p:sp>
      <p:sp>
        <p:nvSpPr>
          <p:cNvPr id="4" name="Footer Placeholder 4">
            <a:extLst>
              <a:ext uri="{FF2B5EF4-FFF2-40B4-BE49-F238E27FC236}">
                <a16:creationId xmlns="" xmlns:a16="http://schemas.microsoft.com/office/drawing/2014/main" id="{26BB5621-C9BE-44B0-A366-FEECA6C1A4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4510DFD4-0D5B-423E-81F0-0698C402B574}"/>
              </a:ext>
            </a:extLst>
          </p:cNvPr>
          <p:cNvSpPr>
            <a:spLocks noGrp="1"/>
          </p:cNvSpPr>
          <p:nvPr>
            <p:ph type="sldNum" sz="quarter" idx="12"/>
          </p:nvPr>
        </p:nvSpPr>
        <p:spPr/>
        <p:txBody>
          <a:bodyPr/>
          <a:lstStyle>
            <a:lvl1pPr>
              <a:defRPr/>
            </a:lvl1pPr>
          </a:lstStyle>
          <a:p>
            <a:fld id="{12B017EE-BF9A-4155-8DB2-D5A6BE349B7D}" type="slidenum">
              <a:rPr lang="en-US" altLang="ru-RU"/>
              <a:pPr/>
              <a:t>‹#›</a:t>
            </a:fld>
            <a:endParaRPr lang="en-US" altLang="ru-RU"/>
          </a:p>
        </p:txBody>
      </p:sp>
    </p:spTree>
    <p:extLst>
      <p:ext uri="{BB962C8B-B14F-4D97-AF65-F5344CB8AC3E}">
        <p14:creationId xmlns:p14="http://schemas.microsoft.com/office/powerpoint/2010/main" val="119920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BF6E9E0A-C627-46CA-8A32-2C8EA79E77A6}"/>
              </a:ext>
            </a:extLst>
          </p:cNvPr>
          <p:cNvSpPr>
            <a:spLocks noGrp="1"/>
          </p:cNvSpPr>
          <p:nvPr>
            <p:ph type="dt" sz="half" idx="10"/>
          </p:nvPr>
        </p:nvSpPr>
        <p:spPr/>
        <p:txBody>
          <a:bodyPr/>
          <a:lstStyle>
            <a:lvl1pPr>
              <a:defRPr/>
            </a:lvl1pPr>
          </a:lstStyle>
          <a:p>
            <a:pPr>
              <a:defRPr/>
            </a:pPr>
            <a:fld id="{CA495832-8759-4025-A33D-0A1FC588E1B1}" type="datetime1">
              <a:rPr lang="en-US"/>
              <a:pPr>
                <a:defRPr/>
              </a:pPr>
              <a:t>9/27/2022</a:t>
            </a:fld>
            <a:endParaRPr lang="en-US" dirty="0"/>
          </a:p>
        </p:txBody>
      </p:sp>
      <p:sp>
        <p:nvSpPr>
          <p:cNvPr id="3" name="Footer Placeholder 4">
            <a:extLst>
              <a:ext uri="{FF2B5EF4-FFF2-40B4-BE49-F238E27FC236}">
                <a16:creationId xmlns="" xmlns:a16="http://schemas.microsoft.com/office/drawing/2014/main" id="{0A534345-A636-495B-A0B5-0AFEB697CAB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198BAE3B-FE78-4796-8F33-C955BEEFBEFE}"/>
              </a:ext>
            </a:extLst>
          </p:cNvPr>
          <p:cNvSpPr>
            <a:spLocks noGrp="1"/>
          </p:cNvSpPr>
          <p:nvPr>
            <p:ph type="sldNum" sz="quarter" idx="12"/>
          </p:nvPr>
        </p:nvSpPr>
        <p:spPr/>
        <p:txBody>
          <a:bodyPr/>
          <a:lstStyle>
            <a:lvl1pPr>
              <a:defRPr/>
            </a:lvl1pPr>
          </a:lstStyle>
          <a:p>
            <a:fld id="{AB627F56-F7EF-4A99-BD3C-884E9163276A}" type="slidenum">
              <a:rPr lang="en-US" altLang="ru-RU"/>
              <a:pPr/>
              <a:t>‹#›</a:t>
            </a:fld>
            <a:endParaRPr lang="en-US" altLang="ru-RU"/>
          </a:p>
        </p:txBody>
      </p:sp>
    </p:spTree>
    <p:extLst>
      <p:ext uri="{BB962C8B-B14F-4D97-AF65-F5344CB8AC3E}">
        <p14:creationId xmlns:p14="http://schemas.microsoft.com/office/powerpoint/2010/main" val="95880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8">
            <a:extLst>
              <a:ext uri="{FF2B5EF4-FFF2-40B4-BE49-F238E27FC236}">
                <a16:creationId xmlns="" xmlns:a16="http://schemas.microsoft.com/office/drawing/2014/main" id="{95223C1F-70CA-4563-9423-DA7AC4E3FEE8}"/>
              </a:ext>
            </a:extLst>
          </p:cNvPr>
          <p:cNvSpPr>
            <a:spLocks noChangeAspect="1"/>
          </p:cNvSpPr>
          <p:nvPr/>
        </p:nvSpPr>
        <p:spPr>
          <a:xfrm>
            <a:off x="447675" y="601663"/>
            <a:ext cx="3683000" cy="5815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7">
            <a:extLst>
              <a:ext uri="{FF2B5EF4-FFF2-40B4-BE49-F238E27FC236}">
                <a16:creationId xmlns="" xmlns:a16="http://schemas.microsoft.com/office/drawing/2014/main" id="{70B9D1B1-16C5-4237-B762-D323A8B3A8B4}"/>
              </a:ext>
            </a:extLst>
          </p:cNvPr>
          <p:cNvSpPr>
            <a:spLocks noGrp="1"/>
          </p:cNvSpPr>
          <p:nvPr>
            <p:ph type="dt" sz="half" idx="10"/>
          </p:nvPr>
        </p:nvSpPr>
        <p:spPr>
          <a:xfrm>
            <a:off x="7605713" y="6456363"/>
            <a:ext cx="2844800" cy="365125"/>
          </a:xfrm>
        </p:spPr>
        <p:txBody>
          <a:bodyPr/>
          <a:lstStyle>
            <a:lvl1pPr>
              <a:defRPr/>
            </a:lvl1pPr>
          </a:lstStyle>
          <a:p>
            <a:pPr>
              <a:defRPr/>
            </a:pPr>
            <a:fld id="{531B10B3-A99D-4035-AE17-6B9D06EC727A}" type="datetime1">
              <a:rPr lang="en-US"/>
              <a:pPr>
                <a:defRPr/>
              </a:pPr>
              <a:t>9/27/2022</a:t>
            </a:fld>
            <a:endParaRPr lang="en-US" dirty="0"/>
          </a:p>
        </p:txBody>
      </p:sp>
      <p:sp>
        <p:nvSpPr>
          <p:cNvPr id="7" name="Footer Placeholder 9">
            <a:extLst>
              <a:ext uri="{FF2B5EF4-FFF2-40B4-BE49-F238E27FC236}">
                <a16:creationId xmlns="" xmlns:a16="http://schemas.microsoft.com/office/drawing/2014/main" id="{349F5CA5-8713-4309-A2EB-74CB9B052E35}"/>
              </a:ext>
            </a:extLst>
          </p:cNvPr>
          <p:cNvSpPr>
            <a:spLocks noGrp="1"/>
          </p:cNvSpPr>
          <p:nvPr>
            <p:ph type="ftr" sz="quarter" idx="11"/>
          </p:nvPr>
        </p:nvSpPr>
        <p:spPr>
          <a:xfrm>
            <a:off x="581025" y="6453188"/>
            <a:ext cx="6916738" cy="365125"/>
          </a:xfrm>
        </p:spPr>
        <p:txBody>
          <a:bodyPr/>
          <a:lstStyle>
            <a:lvl1pPr>
              <a:defRPr/>
            </a:lvl1pPr>
          </a:lstStyle>
          <a:p>
            <a:pPr>
              <a:defRPr/>
            </a:pPr>
            <a:endParaRPr lang="en-US"/>
          </a:p>
        </p:txBody>
      </p:sp>
      <p:sp>
        <p:nvSpPr>
          <p:cNvPr id="8" name="Slide Number Placeholder 10">
            <a:extLst>
              <a:ext uri="{FF2B5EF4-FFF2-40B4-BE49-F238E27FC236}">
                <a16:creationId xmlns="" xmlns:a16="http://schemas.microsoft.com/office/drawing/2014/main" id="{9B42A3ED-9F4B-43B4-9BFA-B63AF589E022}"/>
              </a:ext>
            </a:extLst>
          </p:cNvPr>
          <p:cNvSpPr>
            <a:spLocks noGrp="1"/>
          </p:cNvSpPr>
          <p:nvPr>
            <p:ph type="sldNum" sz="quarter" idx="12"/>
          </p:nvPr>
        </p:nvSpPr>
        <p:spPr>
          <a:xfrm>
            <a:off x="10558463" y="6456363"/>
            <a:ext cx="1052512" cy="365125"/>
          </a:xfrm>
        </p:spPr>
        <p:txBody>
          <a:bodyPr/>
          <a:lstStyle>
            <a:lvl1pPr>
              <a:defRPr/>
            </a:lvl1pPr>
          </a:lstStyle>
          <a:p>
            <a:fld id="{B732E963-A3D1-420A-9CD3-2A64E9F18A8D}" type="slidenum">
              <a:rPr lang="en-US" altLang="ru-RU"/>
              <a:pPr/>
              <a:t>‹#›</a:t>
            </a:fld>
            <a:endParaRPr lang="en-US" altLang="ru-RU"/>
          </a:p>
        </p:txBody>
      </p:sp>
    </p:spTree>
    <p:extLst>
      <p:ext uri="{BB962C8B-B14F-4D97-AF65-F5344CB8AC3E}">
        <p14:creationId xmlns:p14="http://schemas.microsoft.com/office/powerpoint/2010/main" val="141352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A613E773-A18B-4D5C-BF14-A37C84AA343E}"/>
              </a:ext>
            </a:extLst>
          </p:cNvPr>
          <p:cNvSpPr>
            <a:spLocks noGrp="1"/>
          </p:cNvSpPr>
          <p:nvPr>
            <p:ph type="dt" sz="half" idx="10"/>
          </p:nvPr>
        </p:nvSpPr>
        <p:spPr/>
        <p:txBody>
          <a:bodyPr/>
          <a:lstStyle>
            <a:lvl1pPr>
              <a:defRPr/>
            </a:lvl1pPr>
          </a:lstStyle>
          <a:p>
            <a:pPr>
              <a:defRPr/>
            </a:pPr>
            <a:fld id="{4CED070C-AF9E-4CC3-8486-DE80D1C142C7}" type="datetime1">
              <a:rPr lang="en-US"/>
              <a:pPr>
                <a:defRPr/>
              </a:pPr>
              <a:t>9/27/2022</a:t>
            </a:fld>
            <a:endParaRPr lang="en-US" dirty="0"/>
          </a:p>
        </p:txBody>
      </p:sp>
      <p:sp>
        <p:nvSpPr>
          <p:cNvPr id="6" name="Footer Placeholder 4">
            <a:extLst>
              <a:ext uri="{FF2B5EF4-FFF2-40B4-BE49-F238E27FC236}">
                <a16:creationId xmlns="" xmlns:a16="http://schemas.microsoft.com/office/drawing/2014/main" id="{81A959F0-14A5-437F-BC3F-A3EECBBFDA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9390F1EE-4A8E-46CF-B53C-9DC49AD84720}"/>
              </a:ext>
            </a:extLst>
          </p:cNvPr>
          <p:cNvSpPr>
            <a:spLocks noGrp="1"/>
          </p:cNvSpPr>
          <p:nvPr>
            <p:ph type="sldNum" sz="quarter" idx="12"/>
          </p:nvPr>
        </p:nvSpPr>
        <p:spPr/>
        <p:txBody>
          <a:bodyPr/>
          <a:lstStyle>
            <a:lvl1pPr>
              <a:defRPr/>
            </a:lvl1pPr>
          </a:lstStyle>
          <a:p>
            <a:fld id="{FD7C5803-A510-4FC5-A55F-EC1258A26887}" type="slidenum">
              <a:rPr lang="en-US" altLang="ru-RU"/>
              <a:pPr/>
              <a:t>‹#›</a:t>
            </a:fld>
            <a:endParaRPr lang="en-US" altLang="ru-RU"/>
          </a:p>
        </p:txBody>
      </p:sp>
    </p:spTree>
    <p:extLst>
      <p:ext uri="{BB962C8B-B14F-4D97-AF65-F5344CB8AC3E}">
        <p14:creationId xmlns:p14="http://schemas.microsoft.com/office/powerpoint/2010/main" val="414054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A6A6A6"/>
            </a:gs>
            <a:gs pos="10001">
              <a:srgbClr val="7F7F7F"/>
            </a:gs>
            <a:gs pos="100000">
              <a:srgbClr val="06588E"/>
            </a:gs>
          </a:gsLst>
          <a:lin ang="612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7C0208B-64F0-4066-95E1-EEC9ACDF339B}"/>
              </a:ext>
            </a:extLst>
          </p:cNvPr>
          <p:cNvSpPr>
            <a:spLocks noGrp="1"/>
          </p:cNvSpPr>
          <p:nvPr>
            <p:ph type="title"/>
          </p:nvPr>
        </p:nvSpPr>
        <p:spPr>
          <a:xfrm>
            <a:off x="581025" y="704850"/>
            <a:ext cx="11029950" cy="118903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 xmlns:a16="http://schemas.microsoft.com/office/drawing/2014/main" id="{5642296A-1ABD-4044-B11C-EBB69B4D47DA}"/>
              </a:ext>
            </a:extLst>
          </p:cNvPr>
          <p:cNvSpPr>
            <a:spLocks noGrp="1" noChangeArrowheads="1"/>
          </p:cNvSpPr>
          <p:nvPr>
            <p:ph type="body" idx="1"/>
          </p:nvPr>
        </p:nvSpPr>
        <p:spPr bwMode="auto">
          <a:xfrm>
            <a:off x="581025" y="2335213"/>
            <a:ext cx="110299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 name="Date Placeholder 3">
            <a:extLst>
              <a:ext uri="{FF2B5EF4-FFF2-40B4-BE49-F238E27FC236}">
                <a16:creationId xmlns="" xmlns:a16="http://schemas.microsoft.com/office/drawing/2014/main" id="{CCA154D5-908A-4634-B7EA-B5E2CBEFE63B}"/>
              </a:ext>
            </a:extLst>
          </p:cNvPr>
          <p:cNvSpPr>
            <a:spLocks noGrp="1"/>
          </p:cNvSpPr>
          <p:nvPr>
            <p:ph type="dt" sz="half" idx="2"/>
          </p:nvPr>
        </p:nvSpPr>
        <p:spPr>
          <a:xfrm>
            <a:off x="7605713" y="642461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defRPr>
            </a:lvl1pPr>
          </a:lstStyle>
          <a:p>
            <a:pPr>
              <a:defRPr/>
            </a:pPr>
            <a:fld id="{91595B11-B04F-4FF4-BC08-7CD7DAC67B00}" type="datetime1">
              <a:rPr lang="en-US"/>
              <a:pPr>
                <a:defRPr/>
              </a:pPr>
              <a:t>9/27/2022</a:t>
            </a:fld>
            <a:endParaRPr lang="en-US" dirty="0"/>
          </a:p>
        </p:txBody>
      </p:sp>
      <p:sp>
        <p:nvSpPr>
          <p:cNvPr id="5" name="Footer Placeholder 4">
            <a:extLst>
              <a:ext uri="{FF2B5EF4-FFF2-40B4-BE49-F238E27FC236}">
                <a16:creationId xmlns="" xmlns:a16="http://schemas.microsoft.com/office/drawing/2014/main" id="{E93CD56B-64A6-4F4A-927A-8DD06E733C38}"/>
              </a:ext>
            </a:extLst>
          </p:cNvPr>
          <p:cNvSpPr>
            <a:spLocks noGrp="1"/>
          </p:cNvSpPr>
          <p:nvPr>
            <p:ph type="ftr" sz="quarter" idx="3"/>
          </p:nvPr>
        </p:nvSpPr>
        <p:spPr>
          <a:xfrm>
            <a:off x="581025" y="6424613"/>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tx1">
                    <a:lumMod val="75000"/>
                    <a:lumOff val="2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21D99F0A-FA69-4FFE-91ED-8F6FBB5AEF97}"/>
              </a:ext>
            </a:extLst>
          </p:cNvPr>
          <p:cNvSpPr>
            <a:spLocks noGrp="1"/>
          </p:cNvSpPr>
          <p:nvPr>
            <p:ph type="sldNum" sz="quarter" idx="4"/>
          </p:nvPr>
        </p:nvSpPr>
        <p:spPr>
          <a:xfrm>
            <a:off x="10558463" y="6424613"/>
            <a:ext cx="10525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404040"/>
                </a:solidFill>
              </a:defRPr>
            </a:lvl1pPr>
          </a:lstStyle>
          <a:p>
            <a:fld id="{74DB5376-6193-4C7D-89D2-6FEC9AB98E17}" type="slidenum">
              <a:rPr lang="en-US" altLang="ru-RU"/>
              <a:pPr/>
              <a:t>‹#›</a:t>
            </a:fld>
            <a:endParaRPr lang="en-US" altLang="ru-RU"/>
          </a:p>
        </p:txBody>
      </p:sp>
      <p:sp>
        <p:nvSpPr>
          <p:cNvPr id="9" name="Rectangle 8">
            <a:extLst>
              <a:ext uri="{FF2B5EF4-FFF2-40B4-BE49-F238E27FC236}">
                <a16:creationId xmlns="" xmlns:a16="http://schemas.microsoft.com/office/drawing/2014/main" id="{78983821-FE2F-47D6-8DE3-4DDF9908F0ED}"/>
              </a:ext>
            </a:extLst>
          </p:cNvPr>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 xmlns:a16="http://schemas.microsoft.com/office/drawing/2014/main" id="{4F76C5DB-671D-4CDE-B28A-75F68E1C115D}"/>
              </a:ext>
            </a:extLst>
          </p:cNvPr>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A232FBBE-57F8-48B8-B965-A1B2CCC30ACB}"/>
              </a:ext>
            </a:extLst>
          </p:cNvPr>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01" r:id="rId1"/>
    <p:sldLayoutId id="2147483686" r:id="rId2"/>
    <p:sldLayoutId id="2147483702" r:id="rId3"/>
    <p:sldLayoutId id="2147483685" r:id="rId4"/>
    <p:sldLayoutId id="2147483684" r:id="rId5"/>
    <p:sldLayoutId id="2147483683" r:id="rId6"/>
    <p:sldLayoutId id="2147483682" r:id="rId7"/>
    <p:sldLayoutId id="2147483703" r:id="rId8"/>
    <p:sldLayoutId id="2147483681" r:id="rId9"/>
    <p:sldLayoutId id="2147483680" r:id="rId10"/>
    <p:sldLayoutId id="2147483704" r:id="rId11"/>
  </p:sldLayoutIdLst>
  <p:hf sldNum="0" hdr="0" ftr="0" dt="0"/>
  <p:txStyles>
    <p:titleStyle>
      <a:lvl1pPr algn="l" defTabSz="457200" rtl="0" eaLnBrk="0" fontAlgn="base" hangingPunct="0">
        <a:spcBef>
          <a:spcPct val="0"/>
        </a:spcBef>
        <a:spcAft>
          <a:spcPct val="0"/>
        </a:spcAft>
        <a:defRPr sz="2800" kern="1200" cap="all">
          <a:solidFill>
            <a:srgbClr val="404040"/>
          </a:solidFill>
          <a:latin typeface="+mj-lt"/>
          <a:ea typeface="+mj-ea"/>
          <a:cs typeface="+mj-cs"/>
        </a:defRPr>
      </a:lvl1pPr>
      <a:lvl2pPr algn="l" defTabSz="457200" rtl="0" eaLnBrk="0" fontAlgn="base" hangingPunct="0">
        <a:spcBef>
          <a:spcPct val="0"/>
        </a:spcBef>
        <a:spcAft>
          <a:spcPct val="0"/>
        </a:spcAft>
        <a:defRPr sz="2800">
          <a:solidFill>
            <a:srgbClr val="404040"/>
          </a:solidFill>
          <a:latin typeface="Corbel" panose="020B0503020204020204" pitchFamily="34" charset="0"/>
        </a:defRPr>
      </a:lvl2pPr>
      <a:lvl3pPr algn="l" defTabSz="457200" rtl="0" eaLnBrk="0" fontAlgn="base" hangingPunct="0">
        <a:spcBef>
          <a:spcPct val="0"/>
        </a:spcBef>
        <a:spcAft>
          <a:spcPct val="0"/>
        </a:spcAft>
        <a:defRPr sz="2800">
          <a:solidFill>
            <a:srgbClr val="404040"/>
          </a:solidFill>
          <a:latin typeface="Corbel" panose="020B0503020204020204" pitchFamily="34" charset="0"/>
        </a:defRPr>
      </a:lvl3pPr>
      <a:lvl4pPr algn="l" defTabSz="457200" rtl="0" eaLnBrk="0" fontAlgn="base" hangingPunct="0">
        <a:spcBef>
          <a:spcPct val="0"/>
        </a:spcBef>
        <a:spcAft>
          <a:spcPct val="0"/>
        </a:spcAft>
        <a:defRPr sz="2800">
          <a:solidFill>
            <a:srgbClr val="404040"/>
          </a:solidFill>
          <a:latin typeface="Corbel" panose="020B0503020204020204" pitchFamily="34" charset="0"/>
        </a:defRPr>
      </a:lvl4pPr>
      <a:lvl5pPr algn="l" defTabSz="457200" rtl="0" eaLnBrk="0" fontAlgn="base" hangingPunct="0">
        <a:spcBef>
          <a:spcPct val="0"/>
        </a:spcBef>
        <a:spcAft>
          <a:spcPct val="0"/>
        </a:spcAft>
        <a:defRPr sz="2800">
          <a:solidFill>
            <a:srgbClr val="404040"/>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kern="1200">
          <a:solidFill>
            <a:srgbClr val="404040"/>
          </a:solidFill>
          <a:latin typeface="+mn-lt"/>
          <a:ea typeface="+mn-ea"/>
          <a:cs typeface="+mn-cs"/>
        </a:defRPr>
      </a:lvl1pPr>
      <a:lvl2pPr marL="62865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600" kern="1200">
          <a:solidFill>
            <a:srgbClr val="404040"/>
          </a:solidFill>
          <a:latin typeface="+mn-lt"/>
          <a:ea typeface="+mn-ea"/>
          <a:cs typeface="+mn-cs"/>
        </a:defRPr>
      </a:lvl2pPr>
      <a:lvl3pPr marL="898525" indent="-269875"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400" kern="1200">
          <a:solidFill>
            <a:srgbClr val="404040"/>
          </a:solidFill>
          <a:latin typeface="+mn-lt"/>
          <a:ea typeface="+mn-ea"/>
          <a:cs typeface="+mn-cs"/>
        </a:defRPr>
      </a:lvl3pPr>
      <a:lvl4pPr marL="1241425"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200" kern="1200">
          <a:solidFill>
            <a:srgbClr val="404040"/>
          </a:solidFill>
          <a:latin typeface="+mn-lt"/>
          <a:ea typeface="+mn-ea"/>
          <a:cs typeface="+mn-cs"/>
        </a:defRPr>
      </a:lvl4pPr>
      <a:lvl5pPr marL="1601788"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200" kern="1200">
          <a:solidFill>
            <a:srgbClr val="40404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10001">
              <a:srgbClr val="000000"/>
            </a:gs>
            <a:gs pos="100000">
              <a:srgbClr val="06588E"/>
            </a:gs>
          </a:gsLst>
          <a:lin ang="6120000" scaled="1"/>
        </a:gradFill>
        <a:effectLst/>
      </p:bgPr>
    </p:bg>
    <p:spTree>
      <p:nvGrpSpPr>
        <p:cNvPr id="1" name=""/>
        <p:cNvGrpSpPr/>
        <p:nvPr/>
      </p:nvGrpSpPr>
      <p:grpSpPr>
        <a:xfrm>
          <a:off x="0" y="0"/>
          <a:ext cx="0" cy="0"/>
          <a:chOff x="0" y="0"/>
          <a:chExt cx="0" cy="0"/>
        </a:xfrm>
      </p:grpSpPr>
      <p:grpSp>
        <p:nvGrpSpPr>
          <p:cNvPr id="13314" name="Group 6">
            <a:extLst>
              <a:ext uri="{FF2B5EF4-FFF2-40B4-BE49-F238E27FC236}">
                <a16:creationId xmlns="" xmlns:a16="http://schemas.microsoft.com/office/drawing/2014/main" id="{04E0C026-844B-4A5F-B5E2-32A95FAC8C3D}"/>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 xmlns:a16="http://schemas.microsoft.com/office/drawing/2014/main" id="{0036714E-DD56-4858-93FF-8A94CA0714F3}"/>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DB5657B9-BB03-4700-AF37-FF595F61B34C}"/>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 xmlns:a16="http://schemas.microsoft.com/office/drawing/2014/main" id="{39EA3E30-253D-4DD7-A35B-E32D620FE5F6}"/>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436D5727-67AD-4A71-AE88-299518BE8230}"/>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A96A7CF2-97B0-43C8-89E9-F5DADDF56D1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 xmlns:a16="http://schemas.microsoft.com/office/drawing/2014/main" id="{CC49EC80-010D-4AB0-B7CC-13C085008362}"/>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13316" name="Text Placeholder 2">
            <a:extLst>
              <a:ext uri="{FF2B5EF4-FFF2-40B4-BE49-F238E27FC236}">
                <a16:creationId xmlns="" xmlns:a16="http://schemas.microsoft.com/office/drawing/2014/main" id="{3720ED2D-6A30-472A-8848-DC9504EF3BC4}"/>
              </a:ext>
            </a:extLst>
          </p:cNvPr>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 xmlns:a16="http://schemas.microsoft.com/office/drawing/2014/main" id="{43E5F353-F6D8-4C2D-A301-34CF2B7BDC18}"/>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eaLnBrk="1" fontAlgn="auto" hangingPunct="1">
              <a:spcBef>
                <a:spcPts val="0"/>
              </a:spcBef>
              <a:spcAft>
                <a:spcPts val="0"/>
              </a:spcAft>
              <a:defRPr sz="1000" b="0" i="0">
                <a:solidFill>
                  <a:schemeClr val="bg2">
                    <a:lumMod val="50000"/>
                  </a:schemeClr>
                </a:solidFill>
                <a:effectLst/>
                <a:latin typeface="+mn-lt"/>
              </a:defRPr>
            </a:lvl1pPr>
          </a:lstStyle>
          <a:p>
            <a:pPr>
              <a:defRPr/>
            </a:pPr>
            <a:fld id="{90C97F19-6B13-455E-B08C-63CE98B1E69D}" type="datetimeFigureOut">
              <a:rPr lang="en-US"/>
              <a:pPr>
                <a:defRPr/>
              </a:pPr>
              <a:t>9/27/2022</a:t>
            </a:fld>
            <a:endParaRPr lang="en-US"/>
          </a:p>
        </p:txBody>
      </p:sp>
      <p:sp>
        <p:nvSpPr>
          <p:cNvPr id="5" name="Footer Placeholder 4">
            <a:extLst>
              <a:ext uri="{FF2B5EF4-FFF2-40B4-BE49-F238E27FC236}">
                <a16:creationId xmlns="" xmlns:a16="http://schemas.microsoft.com/office/drawing/2014/main" id="{DB015B4B-2180-4418-AE6F-BE7874F8CF34}"/>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eaLnBrk="1" fontAlgn="auto" hangingPunct="1">
              <a:spcBef>
                <a:spcPts val="0"/>
              </a:spcBef>
              <a:spcAft>
                <a:spcPts val="0"/>
              </a:spcAft>
              <a:defRPr sz="1000" b="0" i="0">
                <a:solidFill>
                  <a:schemeClr val="bg2">
                    <a:lumMod val="50000"/>
                  </a:schemeClr>
                </a:solidFill>
                <a:effectLst/>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0A38EDCC-9B70-43EE-8F67-AB91E9F74066}"/>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a:defRPr sz="3200">
                <a:solidFill>
                  <a:srgbClr val="0A304A"/>
                </a:solidFill>
                <a:latin typeface="Century Gothic" panose="020B0502020202020204" pitchFamily="34" charset="0"/>
              </a:defRPr>
            </a:lvl1pPr>
          </a:lstStyle>
          <a:p>
            <a:fld id="{9D295A15-6E93-400D-8D36-C34C63FF124B}" type="slidenum">
              <a:rPr lang="en-US" altLang="ru-RU"/>
              <a:pPr/>
              <a:t>‹#›</a:t>
            </a:fld>
            <a:endParaRPr lang="en-US" altLang="ru-RU"/>
          </a:p>
        </p:txBody>
      </p:sp>
    </p:spTree>
  </p:cSld>
  <p:clrMap bg1="dk1" tx1="lt1" bg2="dk2" tx2="lt2" accent1="accent1" accent2="accent2" accent3="accent3" accent4="accent4" accent5="accent5" accent6="accent6" hlink="hlink" folHlink="folHlink"/>
  <p:sldLayoutIdLst>
    <p:sldLayoutId id="2147483705"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706" r:id="rId12"/>
    <p:sldLayoutId id="2147483690" r:id="rId13"/>
    <p:sldLayoutId id="2147483707" r:id="rId14"/>
    <p:sldLayoutId id="2147483689" r:id="rId15"/>
    <p:sldLayoutId id="2147483688" r:id="rId16"/>
    <p:sldLayoutId id="2147483687"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Group 31">
            <a:extLst>
              <a:ext uri="{FF2B5EF4-FFF2-40B4-BE49-F238E27FC236}">
                <a16:creationId xmlns="" xmlns:a16="http://schemas.microsoft.com/office/drawing/2014/main" id="{201310B4-EB15-4490-8E03-C986E114FBCA}"/>
              </a:ext>
            </a:extLst>
          </p:cNvPr>
          <p:cNvGrpSpPr>
            <a:grpSpLocks noGrp="1" noUngrp="1" noRot="1" noChangeAspect="1" noMove="1" noResize="1"/>
          </p:cNvGrpSpPr>
          <p:nvPr/>
        </p:nvGrpSpPr>
        <p:grpSpPr bwMode="auto">
          <a:xfrm>
            <a:off x="9207500" y="2963863"/>
            <a:ext cx="2981325" cy="3208337"/>
            <a:chOff x="9206969" y="2963333"/>
            <a:chExt cx="2981858" cy="3208867"/>
          </a:xfrm>
        </p:grpSpPr>
        <p:cxnSp>
          <p:nvCxnSpPr>
            <p:cNvPr id="33" name="Straight Connector 32">
              <a:extLst>
                <a:ext uri="{FF2B5EF4-FFF2-40B4-BE49-F238E27FC236}">
                  <a16:creationId xmlns="" xmlns:a16="http://schemas.microsoft.com/office/drawing/2014/main" id="{14264CDC-DECD-4F73-8745-C83B590E8579}"/>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33">
              <a:extLst>
                <a:ext uri="{FF2B5EF4-FFF2-40B4-BE49-F238E27FC236}">
                  <a16:creationId xmlns="" xmlns:a16="http://schemas.microsoft.com/office/drawing/2014/main" id="{5B2F4A59-D4B2-4BBA-848D-AE30BFF82399}"/>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 xmlns:a16="http://schemas.microsoft.com/office/drawing/2014/main" id="{95861DAC-9815-47DD-9AAF-99273D4FDAA9}"/>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 xmlns:a16="http://schemas.microsoft.com/office/drawing/2014/main" id="{EBF7C19B-EABC-4B78-AE56-048CBEA83597}"/>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 xmlns:a16="http://schemas.microsoft.com/office/drawing/2014/main" id="{C83D9187-6298-470A-93A3-DA98311F2E19}"/>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9" name="Rectangle 38">
            <a:extLst>
              <a:ext uri="{FF2B5EF4-FFF2-40B4-BE49-F238E27FC236}">
                <a16:creationId xmlns="" xmlns:a16="http://schemas.microsoft.com/office/drawing/2014/main" id="{5BC939EE-23AB-4EAC-954B-0C83FFA148E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
        <p:nvSpPr>
          <p:cNvPr id="2" name="Заголовок 1">
            <a:extLst>
              <a:ext uri="{FF2B5EF4-FFF2-40B4-BE49-F238E27FC236}">
                <a16:creationId xmlns="" xmlns:a16="http://schemas.microsoft.com/office/drawing/2014/main" id="{1718A775-7A92-403F-8517-E5DEB6956515}"/>
              </a:ext>
            </a:extLst>
          </p:cNvPr>
          <p:cNvSpPr>
            <a:spLocks noGrp="1"/>
          </p:cNvSpPr>
          <p:nvPr>
            <p:ph type="ctrTitle"/>
          </p:nvPr>
        </p:nvSpPr>
        <p:spPr>
          <a:xfrm>
            <a:off x="3589338" y="492125"/>
            <a:ext cx="8439150" cy="1743075"/>
          </a:xfrm>
        </p:spPr>
        <p:txBody>
          <a:bodyPr wrap="square" numCol="1" anchor="ctr" anchorCtr="0" compatLnSpc="1">
            <a:prstTxWarp prst="textNoShape">
              <a:avLst/>
            </a:prstTxWarp>
          </a:bodyPr>
          <a:lstStyle/>
          <a:p>
            <a:pPr eaLnBrk="1" hangingPunct="1">
              <a:lnSpc>
                <a:spcPct val="90000"/>
              </a:lnSpc>
              <a:defRPr/>
            </a:pPr>
            <a:r>
              <a:rPr lang="en-GB" sz="2800" b="1" dirty="0" err="1" smtClean="0"/>
              <a:t>Chemiluminescence</a:t>
            </a:r>
            <a:r>
              <a:rPr lang="en-GB" sz="2800" b="1" dirty="0" smtClean="0"/>
              <a:t> </a:t>
            </a:r>
            <a:r>
              <a:rPr lang="en-GB" sz="2800" b="1" dirty="0"/>
              <a:t>in studying the conventional and alternative nicotine-delivery tools</a:t>
            </a:r>
            <a:r>
              <a:rPr lang="ru-RU" sz="2800" dirty="0"/>
              <a:t/>
            </a:r>
            <a:br>
              <a:rPr lang="ru-RU" sz="2800" dirty="0"/>
            </a:br>
            <a:endParaRPr lang="en-US" sz="2800" b="1" i="1" dirty="0">
              <a:latin typeface="Caladea" panose="02040503050406030204" pitchFamily="18" charset="0"/>
            </a:endParaRPr>
          </a:p>
        </p:txBody>
      </p:sp>
      <p:pic>
        <p:nvPicPr>
          <p:cNvPr id="4" name="Рисунок 3">
            <a:extLst>
              <a:ext uri="{FF2B5EF4-FFF2-40B4-BE49-F238E27FC236}">
                <a16:creationId xmlns="" xmlns:a16="http://schemas.microsoft.com/office/drawing/2014/main" id="{9294509E-D5CF-45D1-8F60-BBB274F91A22}"/>
              </a:ext>
            </a:extLst>
          </p:cNvPr>
          <p:cNvPicPr>
            <a:picLocks noChangeAspect="1"/>
          </p:cNvPicPr>
          <p:nvPr/>
        </p:nvPicPr>
        <p:blipFill rotWithShape="1">
          <a:blip r:embed="rId2"/>
          <a:srcRect l="33815" r="10611" b="2"/>
          <a:stretch/>
        </p:blipFill>
        <p:spPr>
          <a:xfrm>
            <a:off x="3175" y="2651770"/>
            <a:ext cx="3502025" cy="4206230"/>
          </a:xfrm>
          <a:prstGeom prst="rect">
            <a:avLst/>
          </a:prstGeom>
          <a:effectLst>
            <a:innerShdw blurRad="57150" dist="38100" dir="14460000">
              <a:prstClr val="black">
                <a:alpha val="70000"/>
              </a:prstClr>
            </a:innerShdw>
          </a:effectLst>
        </p:spPr>
      </p:pic>
      <p:pic>
        <p:nvPicPr>
          <p:cNvPr id="5" name="Рисунок 4">
            <a:extLst>
              <a:ext uri="{FF2B5EF4-FFF2-40B4-BE49-F238E27FC236}">
                <a16:creationId xmlns="" xmlns:a16="http://schemas.microsoft.com/office/drawing/2014/main" id="{2ECCD35D-04AB-42CD-A996-63EEB3A4479A}"/>
              </a:ext>
            </a:extLst>
          </p:cNvPr>
          <p:cNvPicPr>
            <a:picLocks noChangeAspect="1"/>
          </p:cNvPicPr>
          <p:nvPr/>
        </p:nvPicPr>
        <p:blipFill rotWithShape="1">
          <a:blip r:embed="rId3"/>
          <a:srcRect l="3384" r="8714"/>
          <a:stretch/>
        </p:blipFill>
        <p:spPr>
          <a:xfrm>
            <a:off x="11113" y="10"/>
            <a:ext cx="3505199" cy="2651760"/>
          </a:xfrm>
          <a:prstGeom prst="rect">
            <a:avLst/>
          </a:prstGeom>
          <a:effectLst>
            <a:innerShdw blurRad="57150" dist="38100" dir="14460000">
              <a:prstClr val="black">
                <a:alpha val="70000"/>
              </a:prstClr>
            </a:innerShdw>
          </a:effectLst>
        </p:spPr>
      </p:pic>
      <p:sp>
        <p:nvSpPr>
          <p:cNvPr id="3" name="Подзаголовок 2">
            <a:extLst>
              <a:ext uri="{FF2B5EF4-FFF2-40B4-BE49-F238E27FC236}">
                <a16:creationId xmlns="" xmlns:a16="http://schemas.microsoft.com/office/drawing/2014/main" id="{5C131452-A10B-4531-B498-3E45A5E8B831}"/>
              </a:ext>
            </a:extLst>
          </p:cNvPr>
          <p:cNvSpPr>
            <a:spLocks noGrp="1"/>
          </p:cNvSpPr>
          <p:nvPr>
            <p:ph type="subTitle" idx="1"/>
          </p:nvPr>
        </p:nvSpPr>
        <p:spPr>
          <a:xfrm>
            <a:off x="3629819" y="1846262"/>
            <a:ext cx="8102600" cy="4943475"/>
          </a:xfrm>
        </p:spPr>
        <p:txBody>
          <a:bodyPr anchor="ctr"/>
          <a:lstStyle/>
          <a:p>
            <a:pPr eaLnBrk="1" hangingPunct="1">
              <a:defRPr/>
            </a:pPr>
            <a:r>
              <a:rPr lang="en-US" altLang="ru-RU" sz="2000" b="1" dirty="0" err="1">
                <a:solidFill>
                  <a:schemeClr val="tx1"/>
                </a:solidFill>
                <a:effectLst>
                  <a:outerShdw blurRad="38100" dist="38100" dir="2700000" algn="tl">
                    <a:srgbClr val="000000"/>
                  </a:outerShdw>
                </a:effectLst>
              </a:rPr>
              <a:t>Nadezda</a:t>
            </a:r>
            <a:r>
              <a:rPr lang="en-US" altLang="ru-RU" sz="2000" b="1" dirty="0">
                <a:solidFill>
                  <a:schemeClr val="tx1"/>
                </a:solidFill>
                <a:effectLst>
                  <a:outerShdw blurRad="38100" dist="38100" dir="2700000" algn="tl">
                    <a:srgbClr val="000000"/>
                  </a:outerShdw>
                </a:effectLst>
              </a:rPr>
              <a:t> G. BERDNIKOVA</a:t>
            </a:r>
            <a:r>
              <a:rPr lang="en-US" altLang="ru-RU" sz="2000" b="1" baseline="30000" dirty="0">
                <a:solidFill>
                  <a:schemeClr val="tx1"/>
                </a:solidFill>
                <a:effectLst>
                  <a:outerShdw blurRad="38100" dist="38100" dir="2700000" algn="tl">
                    <a:srgbClr val="000000"/>
                  </a:outerShdw>
                </a:effectLst>
              </a:rPr>
              <a:t>1</a:t>
            </a:r>
            <a:r>
              <a:rPr lang="ru-RU" altLang="ru-RU" sz="2000" b="1" baseline="30000" dirty="0">
                <a:solidFill>
                  <a:schemeClr val="tx1"/>
                </a:solidFill>
                <a:effectLst>
                  <a:outerShdw blurRad="38100" dist="38100" dir="2700000" algn="tl">
                    <a:srgbClr val="000000"/>
                  </a:outerShdw>
                </a:effectLst>
              </a:rPr>
              <a:t>,</a:t>
            </a:r>
            <a:r>
              <a:rPr lang="en-US" altLang="ru-RU" sz="2000" b="1" baseline="30000" dirty="0" smtClean="0">
                <a:solidFill>
                  <a:schemeClr val="tx1"/>
                </a:solidFill>
                <a:effectLst>
                  <a:outerShdw blurRad="38100" dist="38100" dir="2700000" algn="tl">
                    <a:srgbClr val="000000"/>
                  </a:outerShdw>
                </a:effectLst>
              </a:rPr>
              <a:t>2</a:t>
            </a:r>
            <a:r>
              <a:rPr lang="en-US" altLang="ru-RU" sz="2000" b="1" dirty="0" smtClean="0">
                <a:solidFill>
                  <a:schemeClr val="tx1"/>
                </a:solidFill>
                <a:effectLst>
                  <a:outerShdw blurRad="38100" dist="38100" dir="2700000" algn="tl">
                    <a:srgbClr val="000000"/>
                  </a:outerShdw>
                </a:effectLst>
              </a:rPr>
              <a:t> </a:t>
            </a:r>
            <a:r>
              <a:rPr lang="en-US" altLang="ru-RU" sz="2000" b="1" dirty="0">
                <a:solidFill>
                  <a:schemeClr val="tx1"/>
                </a:solidFill>
                <a:effectLst>
                  <a:outerShdw blurRad="38100" dist="38100" dir="2700000" algn="tl">
                    <a:srgbClr val="000000"/>
                  </a:outerShdw>
                </a:effectLst>
              </a:rPr>
              <a:t>, </a:t>
            </a:r>
            <a:r>
              <a:rPr lang="en-US" altLang="ru-RU" sz="2000" b="1" dirty="0" smtClean="0">
                <a:solidFill>
                  <a:schemeClr val="tx1"/>
                </a:solidFill>
                <a:effectLst>
                  <a:outerShdw blurRad="38100" dist="38100" dir="2700000" algn="tl">
                    <a:srgbClr val="000000"/>
                  </a:outerShdw>
                </a:effectLst>
              </a:rPr>
              <a:t>Galina F. FEDOROVA</a:t>
            </a:r>
            <a:r>
              <a:rPr lang="en-US" altLang="ru-RU" sz="2000" b="1" baseline="30000" dirty="0" smtClean="0">
                <a:solidFill>
                  <a:schemeClr val="tx1"/>
                </a:solidFill>
                <a:effectLst>
                  <a:outerShdw blurRad="38100" dist="38100" dir="2700000" algn="tl">
                    <a:srgbClr val="000000"/>
                  </a:outerShdw>
                </a:effectLst>
              </a:rPr>
              <a:t>1</a:t>
            </a:r>
            <a:r>
              <a:rPr lang="en-US" altLang="ru-RU" sz="2000" b="1" dirty="0" smtClean="0">
                <a:solidFill>
                  <a:schemeClr val="tx1"/>
                </a:solidFill>
                <a:effectLst>
                  <a:outerShdw blurRad="38100" dist="38100" dir="2700000" algn="tl">
                    <a:srgbClr val="000000"/>
                  </a:outerShdw>
                </a:effectLst>
              </a:rPr>
              <a:t>, </a:t>
            </a:r>
            <a:r>
              <a:rPr lang="en-US" altLang="ru-RU" sz="2000" b="1" dirty="0" err="1" smtClean="0">
                <a:solidFill>
                  <a:schemeClr val="tx1"/>
                </a:solidFill>
                <a:effectLst>
                  <a:outerShdw blurRad="38100" dist="38100" dir="2700000" algn="tl">
                    <a:srgbClr val="000000"/>
                  </a:outerShdw>
                </a:effectLst>
              </a:rPr>
              <a:t>Valerii</a:t>
            </a:r>
            <a:r>
              <a:rPr lang="en-US" altLang="ru-RU" sz="2000" b="1" dirty="0" smtClean="0">
                <a:solidFill>
                  <a:schemeClr val="tx1"/>
                </a:solidFill>
                <a:effectLst>
                  <a:outerShdw blurRad="38100" dist="38100" dir="2700000" algn="tl">
                    <a:srgbClr val="000000"/>
                  </a:outerShdw>
                </a:effectLst>
              </a:rPr>
              <a:t> </a:t>
            </a:r>
            <a:r>
              <a:rPr lang="en-US" altLang="ru-RU" sz="2000" b="1" dirty="0">
                <a:solidFill>
                  <a:schemeClr val="tx1"/>
                </a:solidFill>
                <a:effectLst>
                  <a:outerShdw blurRad="38100" dist="38100" dir="2700000" algn="tl">
                    <a:srgbClr val="000000"/>
                  </a:outerShdw>
                </a:effectLst>
              </a:rPr>
              <a:t>A. MENSHOV</a:t>
            </a:r>
            <a:r>
              <a:rPr lang="en-US" altLang="ru-RU" sz="2000" b="1" baseline="30000" dirty="0">
                <a:solidFill>
                  <a:schemeClr val="tx1"/>
                </a:solidFill>
                <a:effectLst>
                  <a:outerShdw blurRad="38100" dist="38100" dir="2700000" algn="tl">
                    <a:srgbClr val="000000"/>
                  </a:outerShdw>
                </a:effectLst>
              </a:rPr>
              <a:t> 1</a:t>
            </a:r>
            <a:r>
              <a:rPr lang="en-US" altLang="ru-RU" sz="2000" b="1" dirty="0" smtClean="0">
                <a:solidFill>
                  <a:schemeClr val="tx1"/>
                </a:solidFill>
                <a:effectLst>
                  <a:outerShdw blurRad="38100" dist="38100" dir="2700000" algn="tl">
                    <a:srgbClr val="000000"/>
                  </a:outerShdw>
                </a:effectLst>
              </a:rPr>
              <a:t>, Vladimir V. NAUMOV</a:t>
            </a:r>
            <a:r>
              <a:rPr lang="en-US" altLang="ru-RU" sz="2000" b="1" baseline="30000" dirty="0">
                <a:solidFill>
                  <a:schemeClr val="tx1"/>
                </a:solidFill>
                <a:effectLst>
                  <a:outerShdw blurRad="38100" dist="38100" dir="2700000" algn="tl">
                    <a:srgbClr val="000000"/>
                  </a:outerShdw>
                </a:effectLst>
              </a:rPr>
              <a:t>1</a:t>
            </a:r>
            <a:r>
              <a:rPr lang="en-US" altLang="ru-RU" sz="2000" b="1" dirty="0" smtClean="0">
                <a:solidFill>
                  <a:schemeClr val="tx1"/>
                </a:solidFill>
                <a:effectLst>
                  <a:outerShdw blurRad="38100" dist="38100" dir="2700000" algn="tl">
                    <a:srgbClr val="000000"/>
                  </a:outerShdw>
                </a:effectLst>
              </a:rPr>
              <a:t>, </a:t>
            </a:r>
            <a:r>
              <a:rPr lang="en-US" altLang="ru-RU" sz="2000" b="1" dirty="0" err="1" smtClean="0">
                <a:solidFill>
                  <a:schemeClr val="tx1"/>
                </a:solidFill>
                <a:effectLst>
                  <a:outerShdw blurRad="38100" dist="38100" dir="2700000" algn="tl">
                    <a:srgbClr val="000000"/>
                  </a:outerShdw>
                </a:effectLst>
              </a:rPr>
              <a:t>Aleksei</a:t>
            </a:r>
            <a:r>
              <a:rPr lang="en-US" altLang="ru-RU" sz="2000" b="1" dirty="0" smtClean="0">
                <a:solidFill>
                  <a:schemeClr val="tx1"/>
                </a:solidFill>
                <a:effectLst>
                  <a:outerShdw blurRad="38100" dist="38100" dir="2700000" algn="tl">
                    <a:srgbClr val="000000"/>
                  </a:outerShdw>
                </a:effectLst>
              </a:rPr>
              <a:t> </a:t>
            </a:r>
            <a:r>
              <a:rPr lang="en-US" altLang="ru-RU" sz="2000" b="1" dirty="0">
                <a:solidFill>
                  <a:schemeClr val="tx1"/>
                </a:solidFill>
                <a:effectLst>
                  <a:outerShdw blurRad="38100" dist="38100" dir="2700000" algn="tl">
                    <a:srgbClr val="000000"/>
                  </a:outerShdw>
                </a:effectLst>
              </a:rPr>
              <a:t>V. TROFIMOV</a:t>
            </a:r>
            <a:r>
              <a:rPr lang="en-US" altLang="ru-RU" sz="2000" b="1" baseline="30000" dirty="0">
                <a:solidFill>
                  <a:schemeClr val="tx1"/>
                </a:solidFill>
                <a:effectLst>
                  <a:outerShdw blurRad="38100" dist="38100" dir="2700000" algn="tl">
                    <a:srgbClr val="000000"/>
                  </a:outerShdw>
                </a:effectLst>
              </a:rPr>
              <a:t> 1</a:t>
            </a:r>
            <a:r>
              <a:rPr lang="en-US" altLang="ru-RU" sz="2000" b="1" dirty="0" smtClean="0">
                <a:solidFill>
                  <a:schemeClr val="tx1"/>
                </a:solidFill>
                <a:effectLst>
                  <a:outerShdw blurRad="38100" dist="38100" dir="2700000" algn="tl">
                    <a:srgbClr val="000000"/>
                  </a:outerShdw>
                </a:effectLst>
              </a:rPr>
              <a:t>, </a:t>
            </a:r>
            <a:r>
              <a:rPr lang="en-US" altLang="ru-RU" sz="2000" b="1" dirty="0" err="1">
                <a:solidFill>
                  <a:schemeClr val="tx1"/>
                </a:solidFill>
                <a:effectLst>
                  <a:outerShdw blurRad="38100" dist="38100" dir="2700000" algn="tl">
                    <a:srgbClr val="000000"/>
                  </a:outerShdw>
                </a:effectLst>
              </a:rPr>
              <a:t>Yurii</a:t>
            </a:r>
            <a:r>
              <a:rPr lang="en-US" altLang="ru-RU" sz="2000" b="1" dirty="0">
                <a:solidFill>
                  <a:schemeClr val="tx1"/>
                </a:solidFill>
                <a:effectLst>
                  <a:outerShdw blurRad="38100" dist="38100" dir="2700000" algn="tl">
                    <a:srgbClr val="000000"/>
                  </a:outerShdw>
                </a:effectLst>
              </a:rPr>
              <a:t> B. </a:t>
            </a:r>
            <a:r>
              <a:rPr lang="en-US" altLang="ru-RU" sz="2000" b="1" dirty="0" smtClean="0">
                <a:solidFill>
                  <a:schemeClr val="tx1"/>
                </a:solidFill>
                <a:effectLst>
                  <a:outerShdw blurRad="38100" dist="38100" dir="2700000" algn="tl">
                    <a:srgbClr val="000000"/>
                  </a:outerShdw>
                </a:effectLst>
              </a:rPr>
              <a:t>TSAPLEV</a:t>
            </a:r>
            <a:r>
              <a:rPr lang="en-US" altLang="ru-RU" sz="2000" b="1" baseline="30000" dirty="0">
                <a:solidFill>
                  <a:schemeClr val="tx1"/>
                </a:solidFill>
                <a:effectLst>
                  <a:outerShdw blurRad="38100" dist="38100" dir="2700000" algn="tl">
                    <a:srgbClr val="000000"/>
                  </a:outerShdw>
                </a:effectLst>
              </a:rPr>
              <a:t>1</a:t>
            </a:r>
            <a:r>
              <a:rPr lang="en-US" altLang="ru-RU" sz="2000" b="1" dirty="0" smtClean="0">
                <a:solidFill>
                  <a:schemeClr val="tx1"/>
                </a:solidFill>
                <a:effectLst>
                  <a:outerShdw blurRad="38100" dist="38100" dir="2700000" algn="tl">
                    <a:srgbClr val="000000"/>
                  </a:outerShdw>
                </a:effectLst>
              </a:rPr>
              <a:t>, </a:t>
            </a:r>
            <a:r>
              <a:rPr lang="en-US" altLang="ru-RU" sz="2000" b="1" dirty="0" err="1" smtClean="0">
                <a:solidFill>
                  <a:schemeClr val="tx1"/>
                </a:solidFill>
                <a:effectLst>
                  <a:outerShdw blurRad="38100" dist="38100" dir="2700000" algn="tl">
                    <a:srgbClr val="000000"/>
                  </a:outerShdw>
                </a:effectLst>
              </a:rPr>
              <a:t>Timur</a:t>
            </a:r>
            <a:r>
              <a:rPr lang="en-US" altLang="ru-RU" sz="2000" b="1" dirty="0" smtClean="0">
                <a:solidFill>
                  <a:schemeClr val="tx1"/>
                </a:solidFill>
                <a:effectLst>
                  <a:outerShdw blurRad="38100" dist="38100" dir="2700000" algn="tl">
                    <a:srgbClr val="000000"/>
                  </a:outerShdw>
                </a:effectLst>
              </a:rPr>
              <a:t> L. VEPRINTSEV</a:t>
            </a:r>
            <a:r>
              <a:rPr lang="en-US" altLang="ru-RU" sz="2000" b="1" baseline="30000" dirty="0">
                <a:solidFill>
                  <a:schemeClr val="tx1"/>
                </a:solidFill>
                <a:effectLst>
                  <a:outerShdw blurRad="38100" dist="38100" dir="2700000" algn="tl">
                    <a:srgbClr val="000000"/>
                  </a:outerShdw>
                </a:effectLst>
              </a:rPr>
              <a:t>1</a:t>
            </a:r>
            <a:r>
              <a:rPr lang="en-US" altLang="ru-RU" sz="2000" b="1" dirty="0" smtClean="0">
                <a:solidFill>
                  <a:schemeClr val="tx1"/>
                </a:solidFill>
                <a:effectLst>
                  <a:outerShdw blurRad="38100" dist="38100" dir="2700000" algn="tl">
                    <a:srgbClr val="000000"/>
                  </a:outerShdw>
                </a:effectLst>
              </a:rPr>
              <a:t> and </a:t>
            </a:r>
            <a:r>
              <a:rPr lang="en-US" altLang="ru-RU" sz="2000" b="1" dirty="0">
                <a:solidFill>
                  <a:schemeClr val="tx1"/>
                </a:solidFill>
                <a:effectLst>
                  <a:outerShdw blurRad="38100" dist="38100" dir="2700000" algn="tl">
                    <a:srgbClr val="000000"/>
                  </a:outerShdw>
                </a:effectLst>
              </a:rPr>
              <a:t>Olga I. </a:t>
            </a:r>
            <a:r>
              <a:rPr lang="en-US" altLang="ru-RU" sz="2000" b="1" dirty="0" smtClean="0">
                <a:solidFill>
                  <a:schemeClr val="tx1"/>
                </a:solidFill>
                <a:effectLst>
                  <a:outerShdw blurRad="38100" dist="38100" dir="2700000" algn="tl">
                    <a:srgbClr val="000000"/>
                  </a:outerShdw>
                </a:effectLst>
              </a:rPr>
              <a:t>YABLONSKAYA</a:t>
            </a:r>
            <a:r>
              <a:rPr lang="en-US" altLang="ru-RU" sz="2000" b="1" baseline="30000" dirty="0">
                <a:solidFill>
                  <a:schemeClr val="tx1"/>
                </a:solidFill>
                <a:effectLst>
                  <a:outerShdw blurRad="38100" dist="38100" dir="2700000" algn="tl">
                    <a:srgbClr val="000000"/>
                  </a:outerShdw>
                </a:effectLst>
              </a:rPr>
              <a:t>1</a:t>
            </a:r>
            <a:r>
              <a:rPr lang="en-US" altLang="ru-RU" sz="2000" b="1" dirty="0" smtClean="0">
                <a:solidFill>
                  <a:schemeClr val="tx1"/>
                </a:solidFill>
                <a:effectLst>
                  <a:outerShdw blurRad="38100" dist="38100" dir="2700000" algn="tl">
                    <a:srgbClr val="000000"/>
                  </a:outerShdw>
                </a:effectLst>
              </a:rPr>
              <a:t> </a:t>
            </a:r>
            <a:endParaRPr lang="ru-RU" altLang="ru-RU" sz="1600" b="1" i="1" baseline="30000" dirty="0">
              <a:solidFill>
                <a:srgbClr val="FFFF00"/>
              </a:solidFill>
              <a:effectLst>
                <a:outerShdw blurRad="38100" dist="38100" dir="2700000" algn="tl">
                  <a:srgbClr val="000000"/>
                </a:outerShdw>
              </a:effectLst>
              <a:latin typeface="Toledo" panose="02000000000000000000" pitchFamily="2" charset="0"/>
            </a:endParaRPr>
          </a:p>
          <a:p>
            <a:pPr eaLnBrk="1" hangingPunct="1">
              <a:defRPr/>
            </a:pPr>
            <a:endParaRPr lang="ru-RU" altLang="ru-RU" sz="1600" b="1" i="1" baseline="30000" dirty="0">
              <a:solidFill>
                <a:srgbClr val="FFFF00"/>
              </a:solidFill>
              <a:effectLst>
                <a:outerShdw blurRad="38100" dist="38100" dir="2700000" algn="tl">
                  <a:srgbClr val="000000"/>
                </a:outerShdw>
              </a:effectLst>
              <a:latin typeface="Toledo" panose="02000000000000000000" pitchFamily="2" charset="0"/>
            </a:endParaRPr>
          </a:p>
          <a:p>
            <a:pPr eaLnBrk="1" hangingPunct="1">
              <a:defRPr/>
            </a:pPr>
            <a:endParaRPr lang="ru-RU" altLang="ru-RU" sz="1600" b="1" i="1" baseline="30000" dirty="0">
              <a:solidFill>
                <a:srgbClr val="FFFF00"/>
              </a:solidFill>
              <a:effectLst>
                <a:outerShdw blurRad="38100" dist="38100" dir="2700000" algn="tl">
                  <a:srgbClr val="000000"/>
                </a:outerShdw>
              </a:effectLst>
              <a:latin typeface="Toledo" panose="02000000000000000000" pitchFamily="2" charset="0"/>
            </a:endParaRPr>
          </a:p>
          <a:p>
            <a:pPr eaLnBrk="1" hangingPunct="1">
              <a:defRPr/>
            </a:pPr>
            <a:r>
              <a:rPr lang="en-US" altLang="ru-RU" sz="1600" b="1" i="1" baseline="30000" dirty="0">
                <a:solidFill>
                  <a:srgbClr val="FFFF00"/>
                </a:solidFill>
                <a:effectLst>
                  <a:outerShdw blurRad="38100" dist="38100" dir="2700000" algn="tl">
                    <a:srgbClr val="000000"/>
                  </a:outerShdw>
                </a:effectLst>
                <a:latin typeface="Toledo" panose="02000000000000000000" pitchFamily="2" charset="0"/>
              </a:rPr>
              <a:t>1 </a:t>
            </a:r>
            <a:r>
              <a:rPr lang="en-US" altLang="ru-RU" sz="1600" b="1" i="1" dirty="0">
                <a:solidFill>
                  <a:srgbClr val="FFFF00"/>
                </a:solidFill>
                <a:effectLst>
                  <a:outerShdw blurRad="38100" dist="38100" dir="2700000" algn="tl">
                    <a:srgbClr val="000000"/>
                  </a:outerShdw>
                </a:effectLst>
                <a:latin typeface="Toledo" panose="02000000000000000000" pitchFamily="2" charset="0"/>
              </a:rPr>
              <a:t>EMANUEL INSTITUTE OF BIOCHEMICAL PHYSICS, RUSSIAN  ACADEMY OF SCIENCES</a:t>
            </a:r>
          </a:p>
          <a:p>
            <a:pPr eaLnBrk="1" hangingPunct="1">
              <a:defRPr/>
            </a:pPr>
            <a:r>
              <a:rPr lang="en-US" altLang="ru-RU" sz="1600" b="1" i="1" baseline="30000" dirty="0">
                <a:solidFill>
                  <a:srgbClr val="FFFF00"/>
                </a:solidFill>
                <a:effectLst>
                  <a:outerShdw blurRad="38100" dist="38100" dir="2700000" algn="tl">
                    <a:srgbClr val="000000"/>
                  </a:outerShdw>
                </a:effectLst>
                <a:latin typeface="Toledo" panose="02000000000000000000" pitchFamily="2" charset="0"/>
              </a:rPr>
              <a:t>2</a:t>
            </a:r>
            <a:r>
              <a:rPr lang="en-US" altLang="ru-RU" sz="1600" b="1" i="1" dirty="0">
                <a:solidFill>
                  <a:srgbClr val="FFFF00"/>
                </a:solidFill>
                <a:effectLst>
                  <a:outerShdw blurRad="38100" dist="38100" dir="2700000" algn="tl">
                    <a:srgbClr val="000000"/>
                  </a:outerShdw>
                </a:effectLst>
                <a:latin typeface="Toledo" panose="02000000000000000000" pitchFamily="2" charset="0"/>
              </a:rPr>
              <a:t> I.M. SECHENOV FIRST MOSCOW STATE MEDICAL </a:t>
            </a:r>
            <a:r>
              <a:rPr lang="en-US" altLang="ru-RU" sz="1600" b="1" i="1" dirty="0" smtClean="0">
                <a:solidFill>
                  <a:srgbClr val="FFFF00"/>
                </a:solidFill>
                <a:effectLst>
                  <a:outerShdw blurRad="38100" dist="38100" dir="2700000" algn="tl">
                    <a:srgbClr val="000000"/>
                  </a:outerShdw>
                </a:effectLst>
                <a:latin typeface="Toledo" panose="02000000000000000000" pitchFamily="2" charset="0"/>
              </a:rPr>
              <a:t>UNIVERSITY</a:t>
            </a:r>
            <a:endParaRPr lang="en-US" altLang="ru-RU" sz="1600" b="1" i="1" dirty="0">
              <a:solidFill>
                <a:srgbClr val="FFFF00"/>
              </a:solidFill>
              <a:effectLst>
                <a:outerShdw blurRad="38100" dist="38100" dir="2700000" algn="tl">
                  <a:srgbClr val="000000"/>
                </a:outerShdw>
              </a:effectLst>
              <a:latin typeface="Toledo" panose="02000000000000000000" pitchFamily="2" charset="0"/>
            </a:endParaRPr>
          </a:p>
          <a:p>
            <a:pPr eaLnBrk="1" hangingPunct="1">
              <a:defRPr/>
            </a:pPr>
            <a:endParaRPr lang="en-US" altLang="ru-RU" dirty="0">
              <a:solidFill>
                <a:srgbClr val="0F496F"/>
              </a:solidFill>
            </a:endParaRPr>
          </a:p>
        </p:txBody>
      </p:sp>
      <p:grpSp>
        <p:nvGrpSpPr>
          <p:cNvPr id="31751" name="Group 40">
            <a:extLst>
              <a:ext uri="{FF2B5EF4-FFF2-40B4-BE49-F238E27FC236}">
                <a16:creationId xmlns="" xmlns:a16="http://schemas.microsoft.com/office/drawing/2014/main" id="{5EEB4F46-3CA6-4F18-AB2C-709F81014FFB}"/>
              </a:ext>
            </a:extLst>
          </p:cNvPr>
          <p:cNvGrpSpPr>
            <a:grpSpLocks noGrp="1" noUngrp="1" noRot="1" noChangeAspect="1" noMove="1" noResize="1"/>
          </p:cNvGrpSpPr>
          <p:nvPr/>
        </p:nvGrpSpPr>
        <p:grpSpPr bwMode="auto">
          <a:xfrm>
            <a:off x="9207500" y="2963863"/>
            <a:ext cx="2981325" cy="3208337"/>
            <a:chOff x="9206969" y="2963333"/>
            <a:chExt cx="2981858" cy="3208867"/>
          </a:xfrm>
        </p:grpSpPr>
        <p:cxnSp>
          <p:nvCxnSpPr>
            <p:cNvPr id="42" name="Straight Connector 41">
              <a:extLst>
                <a:ext uri="{FF2B5EF4-FFF2-40B4-BE49-F238E27FC236}">
                  <a16:creationId xmlns="" xmlns:a16="http://schemas.microsoft.com/office/drawing/2014/main" id="{E6C684D0-D8DB-49C5-A1D7-9629E2005776}"/>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 xmlns:a16="http://schemas.microsoft.com/office/drawing/2014/main" id="{EB1EEDCD-6200-4C9B-A17D-C9AAEADA1641}"/>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 xmlns:a16="http://schemas.microsoft.com/office/drawing/2014/main" id="{BB2D4264-035A-4BB3-9CF8-03D13BB5F75A}"/>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 xmlns:a16="http://schemas.microsoft.com/office/drawing/2014/main" id="{AD58584B-50D3-413A-88C2-0398F602E23A}"/>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 xmlns:a16="http://schemas.microsoft.com/office/drawing/2014/main" id="{A2653F90-30A4-47F3-B235-3B9DFB2DCBDC}"/>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00A6F7F0-32B3-4831-AC93-E27BF8C2304B}"/>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BB01FCE5-2749-4ED5-9B4A-36EDD5EDF2A4}"/>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E6B74D3C-7BA8-4DA6-9996-D437B76EB6F6}"/>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 xmlns:a16="http://schemas.microsoft.com/office/drawing/2014/main" id="{A32767D0-7D61-429E-879D-D1ED9E326D8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32773" name="Объект 6">
            <a:extLst>
              <a:ext uri="{FF2B5EF4-FFF2-40B4-BE49-F238E27FC236}">
                <a16:creationId xmlns="" xmlns:a16="http://schemas.microsoft.com/office/drawing/2014/main" id="{DA36845F-8349-477C-98BF-DB243A11D6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730" b="2"/>
          <a:stretch>
            <a:fillRect/>
          </a:stretch>
        </p:blipFill>
        <p:spPr>
          <a:xfrm>
            <a:off x="217488" y="423863"/>
            <a:ext cx="7934325" cy="6116637"/>
          </a:xfrm>
        </p:spPr>
      </p:pic>
      <p:sp>
        <p:nvSpPr>
          <p:cNvPr id="32777" name="TextBox 7">
            <a:extLst>
              <a:ext uri="{FF2B5EF4-FFF2-40B4-BE49-F238E27FC236}">
                <a16:creationId xmlns="" xmlns:a16="http://schemas.microsoft.com/office/drawing/2014/main" id="{1EF0A77B-E892-4ECC-BFB5-66FC63CBCACE}"/>
              </a:ext>
            </a:extLst>
          </p:cNvPr>
          <p:cNvSpPr txBox="1">
            <a:spLocks noChangeArrowheads="1"/>
          </p:cNvSpPr>
          <p:nvPr/>
        </p:nvSpPr>
        <p:spPr bwMode="auto">
          <a:xfrm>
            <a:off x="3933825" y="1935163"/>
            <a:ext cx="4038600" cy="3323987"/>
          </a:xfrm>
          <a:prstGeom prst="rect">
            <a:avLst/>
          </a:prstGeom>
          <a:gradFill>
            <a:gsLst>
              <a:gs pos="0">
                <a:schemeClr val="accent5">
                  <a:lumMod val="50000"/>
                </a:schemeClr>
              </a:gs>
              <a:gs pos="10001">
                <a:schemeClr val="accent5">
                  <a:lumMod val="50000"/>
                </a:schemeClr>
              </a:gs>
              <a:gs pos="100000">
                <a:srgbClr val="06588E"/>
              </a:gs>
            </a:gsLst>
            <a:lin ang="6120000" scaled="1"/>
          </a:gradFill>
          <a:ln>
            <a:noFill/>
          </a:ln>
        </p:spPr>
        <p:txBody>
          <a:bodyPr>
            <a:spAutoFit/>
          </a:bodyPr>
          <a:lstStyle>
            <a:lvl1pPr eaLnBrk="0" hangingPunct="0">
              <a:defRPr>
                <a:solidFill>
                  <a:schemeClr val="tx1"/>
                </a:solidFill>
                <a:latin typeface="Gill Sans MT" panose="020B0502020104020203" pitchFamily="34" charset="0"/>
              </a:defRPr>
            </a:lvl1pPr>
            <a:lvl2pPr marL="742950" indent="-285750" eaLnBrk="0" hangingPunct="0">
              <a:defRPr>
                <a:solidFill>
                  <a:schemeClr val="tx1"/>
                </a:solidFill>
                <a:latin typeface="Gill Sans MT" panose="020B0502020104020203" pitchFamily="34" charset="0"/>
              </a:defRPr>
            </a:lvl2pPr>
            <a:lvl3pPr marL="1143000" indent="-228600" eaLnBrk="0" hangingPunct="0">
              <a:defRPr>
                <a:solidFill>
                  <a:schemeClr val="tx1"/>
                </a:solidFill>
                <a:latin typeface="Gill Sans MT" panose="020B0502020104020203" pitchFamily="34" charset="0"/>
              </a:defRPr>
            </a:lvl3pPr>
            <a:lvl4pPr marL="1600200" indent="-228600" eaLnBrk="0" hangingPunct="0">
              <a:defRPr>
                <a:solidFill>
                  <a:schemeClr val="tx1"/>
                </a:solidFill>
                <a:latin typeface="Gill Sans MT" panose="020B0502020104020203" pitchFamily="34" charset="0"/>
              </a:defRPr>
            </a:lvl4pPr>
            <a:lvl5pPr marL="2057400" indent="-228600" eaLnBrk="0" hangingPunct="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en-US" altLang="ru-RU" sz="3600" b="1" i="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a:t>
            </a:r>
            <a:r>
              <a:rPr lang="en-US" altLang="ru-RU" sz="4000" b="1" i="1"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Inflammation is a phagocytic reaction of the body”</a:t>
            </a:r>
          </a:p>
          <a:p>
            <a:pPr eaLnBrk="1" hangingPunct="1"/>
            <a:endParaRPr lang="en-US" altLang="ru-RU" sz="12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eaLnBrk="1" hangingPunct="1"/>
            <a:endParaRPr lang="en-US" altLang="ru-RU" sz="400" b="1" i="1" dirty="0">
              <a:solidFill>
                <a:schemeClr val="bg1"/>
              </a:solidFill>
              <a:latin typeface="Garamond Premr Pro Smbd" pitchFamily="18" charset="0"/>
            </a:endParaRPr>
          </a:p>
          <a:p>
            <a:pPr algn="r" eaLnBrk="1" hangingPunct="1"/>
            <a:r>
              <a:rPr lang="en-US" altLang="ru-RU" sz="3400" b="1" i="1" dirty="0">
                <a:solidFill>
                  <a:schemeClr val="bg1"/>
                </a:solidFill>
                <a:latin typeface="Garamond Premr Pro Smbd" pitchFamily="18" charset="0"/>
              </a:rPr>
              <a:t>Elias </a:t>
            </a:r>
            <a:r>
              <a:rPr lang="en-US" altLang="ru-RU" sz="3400" b="1" i="1" dirty="0" err="1">
                <a:solidFill>
                  <a:schemeClr val="bg1"/>
                </a:solidFill>
                <a:latin typeface="Garamond Premr Pro Smbd" pitchFamily="18" charset="0"/>
              </a:rPr>
              <a:t>Metschnikoff</a:t>
            </a:r>
            <a:endParaRPr lang="en-US" altLang="ru-RU" sz="3400" b="1" i="1" dirty="0">
              <a:solidFill>
                <a:schemeClr val="bg1"/>
              </a:solidFill>
              <a:latin typeface="Garamond Premr Pro Smbd" pitchFamily="18" charset="0"/>
            </a:endParaRPr>
          </a:p>
          <a:p>
            <a:pPr eaLnBrk="1" hangingPunct="1"/>
            <a:endParaRPr lang="ru-RU" altLang="ru-RU" sz="1200" b="1" i="1" dirty="0">
              <a:solidFill>
                <a:schemeClr val="bg1"/>
              </a:solidFill>
              <a:latin typeface="Garamond Premr Pro Smbd" pitchFamily="18" charset="0"/>
            </a:endParaRPr>
          </a:p>
        </p:txBody>
      </p:sp>
      <p:sp>
        <p:nvSpPr>
          <p:cNvPr id="32778" name="TextBox 7">
            <a:extLst>
              <a:ext uri="{FF2B5EF4-FFF2-40B4-BE49-F238E27FC236}">
                <a16:creationId xmlns="" xmlns:a16="http://schemas.microsoft.com/office/drawing/2014/main" id="{562D1F3B-E5AF-46A1-B0C1-FF67B3A690F8}"/>
              </a:ext>
            </a:extLst>
          </p:cNvPr>
          <p:cNvSpPr txBox="1">
            <a:spLocks noChangeArrowheads="1"/>
          </p:cNvSpPr>
          <p:nvPr/>
        </p:nvSpPr>
        <p:spPr bwMode="auto">
          <a:xfrm>
            <a:off x="8151813" y="227444"/>
            <a:ext cx="3876675" cy="6509474"/>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anose="020B0502020104020203" pitchFamily="34" charset="0"/>
              </a:defRPr>
            </a:lvl1pPr>
            <a:lvl2pPr marL="742950" indent="-285750" eaLnBrk="0" hangingPunct="0">
              <a:defRPr>
                <a:solidFill>
                  <a:schemeClr val="tx1"/>
                </a:solidFill>
                <a:latin typeface="Gill Sans MT" panose="020B0502020104020203" pitchFamily="34" charset="0"/>
              </a:defRPr>
            </a:lvl2pPr>
            <a:lvl3pPr marL="1143000" indent="-228600" eaLnBrk="0" hangingPunct="0">
              <a:defRPr>
                <a:solidFill>
                  <a:schemeClr val="tx1"/>
                </a:solidFill>
                <a:latin typeface="Gill Sans MT" panose="020B0502020104020203" pitchFamily="34" charset="0"/>
              </a:defRPr>
            </a:lvl3pPr>
            <a:lvl4pPr marL="1600200" indent="-228600" eaLnBrk="0" hangingPunct="0">
              <a:defRPr>
                <a:solidFill>
                  <a:schemeClr val="tx1"/>
                </a:solidFill>
                <a:latin typeface="Gill Sans MT" panose="020B0502020104020203" pitchFamily="34" charset="0"/>
              </a:defRPr>
            </a:lvl4pPr>
            <a:lvl5pPr marL="2057400" indent="-228600" eaLnBrk="0" hangingPunct="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algn="ctr" eaLnBrk="1" hangingPunct="1"/>
            <a:r>
              <a:rPr lang="en-US" altLang="ru-RU" sz="2400" dirty="0">
                <a:solidFill>
                  <a:schemeClr val="bg1"/>
                </a:solidFill>
              </a:rPr>
              <a:t>In 2020, the Humanity </a:t>
            </a:r>
            <a:r>
              <a:rPr lang="en-US" altLang="ru-RU" sz="2400" dirty="0" smtClean="0">
                <a:solidFill>
                  <a:schemeClr val="bg1"/>
                </a:solidFill>
              </a:rPr>
              <a:t>celebrated </a:t>
            </a:r>
            <a:r>
              <a:rPr lang="en-US" altLang="ru-RU" sz="2400" dirty="0">
                <a:solidFill>
                  <a:schemeClr val="bg1"/>
                </a:solidFill>
              </a:rPr>
              <a:t>the 175</a:t>
            </a:r>
            <a:r>
              <a:rPr lang="en-US" altLang="ru-RU" sz="2400" baseline="30000" dirty="0">
                <a:solidFill>
                  <a:schemeClr val="bg1"/>
                </a:solidFill>
              </a:rPr>
              <a:t>th</a:t>
            </a:r>
            <a:r>
              <a:rPr lang="en-US" altLang="ru-RU" sz="2400" dirty="0">
                <a:solidFill>
                  <a:schemeClr val="bg1"/>
                </a:solidFill>
              </a:rPr>
              <a:t> anniversary of </a:t>
            </a:r>
            <a:r>
              <a:rPr lang="en-US" altLang="ru-RU" sz="2400" b="1" dirty="0">
                <a:solidFill>
                  <a:schemeClr val="bg1"/>
                </a:solidFill>
              </a:rPr>
              <a:t>Elias (</a:t>
            </a:r>
            <a:r>
              <a:rPr lang="en-US" altLang="ru-RU" sz="2400" b="1" i="1" dirty="0">
                <a:solidFill>
                  <a:schemeClr val="bg1"/>
                </a:solidFill>
              </a:rPr>
              <a:t>Elie, Ilya</a:t>
            </a:r>
            <a:r>
              <a:rPr lang="en-US" altLang="ru-RU" sz="2400" b="1" dirty="0">
                <a:solidFill>
                  <a:schemeClr val="bg1"/>
                </a:solidFill>
              </a:rPr>
              <a:t>) </a:t>
            </a:r>
            <a:r>
              <a:rPr lang="en-US" altLang="ru-RU" sz="2400" b="1" dirty="0" err="1">
                <a:solidFill>
                  <a:schemeClr val="bg1"/>
                </a:solidFill>
              </a:rPr>
              <a:t>Metschnikoff</a:t>
            </a:r>
            <a:r>
              <a:rPr lang="en-US" altLang="ru-RU" sz="2400" dirty="0">
                <a:solidFill>
                  <a:schemeClr val="bg1"/>
                </a:solidFill>
              </a:rPr>
              <a:t>, the “father of the natural immunity” (the 1908 Nobel Prize in Physiology or Medicine). It was </a:t>
            </a:r>
            <a:r>
              <a:rPr lang="en-US" altLang="ru-RU" sz="2400" dirty="0" err="1">
                <a:solidFill>
                  <a:schemeClr val="bg1"/>
                </a:solidFill>
              </a:rPr>
              <a:t>Metschnikoff</a:t>
            </a:r>
            <a:r>
              <a:rPr lang="en-US" altLang="ru-RU" sz="2400" dirty="0">
                <a:solidFill>
                  <a:schemeClr val="bg1"/>
                </a:solidFill>
              </a:rPr>
              <a:t> who has discovered that in animals possessing the blood</a:t>
            </a:r>
            <a:r>
              <a:rPr lang="ru-RU" altLang="ru-RU" sz="2400" dirty="0">
                <a:solidFill>
                  <a:schemeClr val="bg1"/>
                </a:solidFill>
              </a:rPr>
              <a:t>,</a:t>
            </a:r>
            <a:r>
              <a:rPr lang="en-US" altLang="ru-RU" sz="2400" dirty="0">
                <a:solidFill>
                  <a:schemeClr val="bg1"/>
                </a:solidFill>
              </a:rPr>
              <a:t> WBS accumulate at the sites of inflammation and are directly related to the death of bacteria that cause such an inflammation. </a:t>
            </a:r>
          </a:p>
          <a:p>
            <a:pPr eaLnBrk="1" hangingPunct="1"/>
            <a:endParaRPr lang="en-US" altLang="ru-RU" sz="800" i="1" dirty="0">
              <a:solidFill>
                <a:schemeClr val="bg1"/>
              </a:solidFill>
              <a:latin typeface="Garamond Premr Pro Smbd" pitchFamily="18" charset="0"/>
            </a:endParaRPr>
          </a:p>
          <a:p>
            <a:pPr eaLnBrk="1" hangingPunct="1"/>
            <a:endParaRPr lang="ru-RU" altLang="ru-RU" sz="800" i="1" dirty="0">
              <a:solidFill>
                <a:schemeClr val="bg1"/>
              </a:solidFill>
              <a:latin typeface="Garamond Premr Pro Smbd" pitchFamily="18" charset="0"/>
            </a:endParaRPr>
          </a:p>
          <a:p>
            <a:pPr eaLnBrk="1" hangingPunct="1"/>
            <a:endParaRPr lang="en-US" altLang="ru-RU" sz="8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en-US" altLang="ru-RU" sz="100" i="1" dirty="0">
              <a:solidFill>
                <a:schemeClr val="bg1"/>
              </a:solidFill>
              <a:latin typeface="Garamond Premr Pro Smbd" pitchFamily="18" charset="0"/>
            </a:endParaRPr>
          </a:p>
          <a:p>
            <a:pPr eaLnBrk="1" hangingPunct="1"/>
            <a:endParaRPr lang="ru-RU" altLang="ru-RU" sz="100" i="1" dirty="0">
              <a:solidFill>
                <a:schemeClr val="bg1"/>
              </a:solidFill>
              <a:latin typeface="Garamond Premr Pro Smbd"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1F3E1FF-2363-4E3A-BA75-9860CE9E7C59}"/>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AA811E47-1222-4A33-B134-CE95383C8F59}"/>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836034A9-1A43-4FE3-8429-3435488C3083}"/>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EBE00CE1-F036-4EF6-8DEA-7763723CE7A4}"/>
              </a:ext>
            </a:extLst>
          </p:cNvPr>
          <p:cNvSpPr>
            <a:spLocks noGrp="1" noRot="1" noChangeAspect="1" noMove="1" noResize="1" noEditPoints="1" noAdjustHandles="1" noChangeArrowheads="1" noChangeShapeType="1" noTextEdit="1"/>
          </p:cNvSpPr>
          <p:nvPr/>
        </p:nvSpPr>
        <p:spPr>
          <a:xfrm>
            <a:off x="446088" y="3086100"/>
            <a:ext cx="11299825" cy="3338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 xmlns:a16="http://schemas.microsoft.com/office/drawing/2014/main" id="{24233EA0-128A-4C3F-9A61-A0CB2BD39D82}"/>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ffectLst>
                <a:outerShdw blurRad="38100" dist="38100" dir="2700000" algn="tl">
                  <a:srgbClr val="000000">
                    <a:alpha val="43137"/>
                  </a:srgbClr>
                </a:outerShdw>
              </a:effectLst>
            </a:endParaRPr>
          </a:p>
        </p:txBody>
      </p:sp>
      <p:sp>
        <p:nvSpPr>
          <p:cNvPr id="20" name="Rectangle 19">
            <a:extLst>
              <a:ext uri="{FF2B5EF4-FFF2-40B4-BE49-F238E27FC236}">
                <a16:creationId xmlns="" xmlns:a16="http://schemas.microsoft.com/office/drawing/2014/main" id="{9E0775F5-3BC6-40B0-9230-15E6DC4CFB2B}"/>
              </a:ext>
            </a:extLst>
          </p:cNvPr>
          <p:cNvSpPr>
            <a:spLocks noGrp="1" noRot="1" noChangeAspect="1" noMove="1" noResize="1" noEditPoints="1" noAdjustHandles="1" noChangeArrowheads="1" noChangeShapeType="1" noTextEdit="1"/>
          </p:cNvSpPr>
          <p:nvPr/>
        </p:nvSpPr>
        <p:spPr>
          <a:xfrm>
            <a:off x="581025" y="457200"/>
            <a:ext cx="7461250"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 xmlns:a16="http://schemas.microsoft.com/office/drawing/2014/main" id="{14C01009-59D6-4936-A697-D06A0EFDC51D}"/>
              </a:ext>
            </a:extLst>
          </p:cNvPr>
          <p:cNvSpPr>
            <a:spLocks noGrp="1" noRot="1" noChangeAspect="1" noMove="1" noResize="1" noEditPoints="1" noAdjustHandles="1" noChangeArrowheads="1" noChangeShapeType="1" noTextEdit="1"/>
          </p:cNvSpPr>
          <p:nvPr/>
        </p:nvSpPr>
        <p:spPr>
          <a:xfrm>
            <a:off x="581025" y="596900"/>
            <a:ext cx="7461250" cy="57594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 xmlns:a16="http://schemas.microsoft.com/office/drawing/2014/main" id="{1D3F8B84-4798-4609-A19E-D20F3A4810EF}"/>
              </a:ext>
            </a:extLst>
          </p:cNvPr>
          <p:cNvSpPr>
            <a:spLocks noGrp="1"/>
          </p:cNvSpPr>
          <p:nvPr>
            <p:ph type="title"/>
          </p:nvPr>
        </p:nvSpPr>
        <p:spPr>
          <a:xfrm>
            <a:off x="903288" y="798513"/>
            <a:ext cx="7042150" cy="3563937"/>
          </a:xfrm>
          <a:noFill/>
        </p:spPr>
        <p:txBody>
          <a:bodyPr wrap="square" numCol="1" anchor="ctr" anchorCtr="0" compatLnSpc="1">
            <a:prstTxWarp prst="textNoShape">
              <a:avLst/>
            </a:prstTxWarp>
          </a:bodyPr>
          <a:lstStyle/>
          <a:p>
            <a:pPr algn="ctr" eaLnBrk="1" hangingPunct="1"/>
            <a:r>
              <a:rPr lang="en-US" altLang="ru-RU" sz="4400" i="1" cap="none" dirty="0">
                <a:solidFill>
                  <a:srgbClr val="FFFFFF"/>
                </a:solidFill>
                <a:latin typeface="Amiri" panose="00000500000000000000" pitchFamily="2" charset="-78"/>
                <a:cs typeface="Amiri" panose="00000500000000000000" pitchFamily="2" charset="-78"/>
              </a:rPr>
              <a:t>The </a:t>
            </a:r>
            <a:br>
              <a:rPr lang="en-US" altLang="ru-RU" sz="4400" i="1" cap="none" dirty="0">
                <a:solidFill>
                  <a:srgbClr val="FFFFFF"/>
                </a:solidFill>
                <a:latin typeface="Amiri" panose="00000500000000000000" pitchFamily="2" charset="-78"/>
                <a:cs typeface="Amiri" panose="00000500000000000000" pitchFamily="2" charset="-78"/>
              </a:rPr>
            </a:br>
            <a:r>
              <a:rPr lang="en-US" altLang="ru-RU" sz="4400" i="1" cap="none" dirty="0">
                <a:solidFill>
                  <a:srgbClr val="FFFFFF"/>
                </a:solidFill>
                <a:latin typeface="Amiri" panose="00000500000000000000" pitchFamily="2" charset="-78"/>
                <a:cs typeface="Amiri" panose="00000500000000000000" pitchFamily="2" charset="-78"/>
              </a:rPr>
              <a:t>prolongation</a:t>
            </a:r>
            <a:br>
              <a:rPr lang="en-US" altLang="ru-RU" sz="4400" i="1" cap="none" dirty="0">
                <a:solidFill>
                  <a:srgbClr val="FFFFFF"/>
                </a:solidFill>
                <a:latin typeface="Amiri" panose="00000500000000000000" pitchFamily="2" charset="-78"/>
                <a:cs typeface="Amiri" panose="00000500000000000000" pitchFamily="2" charset="-78"/>
              </a:rPr>
            </a:br>
            <a:r>
              <a:rPr lang="en-US" altLang="ru-RU" sz="4400" i="1" cap="none" dirty="0">
                <a:solidFill>
                  <a:srgbClr val="FFFFFF"/>
                </a:solidFill>
                <a:latin typeface="Amiri" panose="00000500000000000000" pitchFamily="2" charset="-78"/>
                <a:cs typeface="Amiri" panose="00000500000000000000" pitchFamily="2" charset="-78"/>
              </a:rPr>
              <a:t> of </a:t>
            </a:r>
            <a:r>
              <a:rPr lang="en-US" altLang="ru-RU" sz="4400" i="1" cap="none" dirty="0">
                <a:solidFill>
                  <a:srgbClr val="EF9D6B"/>
                </a:solidFill>
                <a:latin typeface="Amiri" panose="00000500000000000000" pitchFamily="2" charset="-78"/>
                <a:cs typeface="Amiri" panose="00000500000000000000" pitchFamily="2" charset="-78"/>
              </a:rPr>
              <a:t>smokers’</a:t>
            </a:r>
            <a:r>
              <a:rPr lang="en-US" altLang="ru-RU" sz="4400" i="1" cap="none" dirty="0">
                <a:solidFill>
                  <a:srgbClr val="FFFFFF"/>
                </a:solidFill>
                <a:latin typeface="Amiri" panose="00000500000000000000" pitchFamily="2" charset="-78"/>
                <a:cs typeface="Amiri" panose="00000500000000000000" pitchFamily="2" charset="-78"/>
              </a:rPr>
              <a:t> life </a:t>
            </a:r>
            <a:r>
              <a:rPr lang="en-US" altLang="ru-RU" sz="4400" i="1" cap="none" dirty="0">
                <a:solidFill>
                  <a:schemeClr val="accent2">
                    <a:lumMod val="60000"/>
                    <a:lumOff val="40000"/>
                  </a:schemeClr>
                </a:solidFill>
                <a:latin typeface="Amiri" panose="00000500000000000000" pitchFamily="2" charset="-78"/>
                <a:cs typeface="Amiri" panose="00000500000000000000" pitchFamily="2" charset="-78"/>
              </a:rPr>
              <a:t>with ANDS</a:t>
            </a:r>
            <a:r>
              <a:rPr lang="en-US" altLang="ru-RU" sz="4400" i="1" cap="none" dirty="0">
                <a:solidFill>
                  <a:srgbClr val="FFFFFF"/>
                </a:solidFill>
                <a:latin typeface="Amiri" panose="00000500000000000000" pitchFamily="2" charset="-78"/>
                <a:cs typeface="Amiri" panose="00000500000000000000" pitchFamily="2" charset="-78"/>
              </a:rPr>
              <a:t>: </a:t>
            </a:r>
            <a:r>
              <a:rPr lang="en-US" altLang="ru-RU" sz="4000" i="1" cap="none" dirty="0">
                <a:solidFill>
                  <a:srgbClr val="FFFFFF"/>
                </a:solidFill>
                <a:latin typeface="Amiri" panose="00000500000000000000" pitchFamily="2" charset="-78"/>
                <a:cs typeface="Amiri" panose="00000500000000000000" pitchFamily="2" charset="-78"/>
              </a:rPr>
              <a:t/>
            </a:r>
            <a:br>
              <a:rPr lang="en-US" altLang="ru-RU" sz="4000" i="1" cap="none" dirty="0">
                <a:solidFill>
                  <a:srgbClr val="FFFFFF"/>
                </a:solidFill>
                <a:latin typeface="Amiri" panose="00000500000000000000" pitchFamily="2" charset="-78"/>
                <a:cs typeface="Amiri" panose="00000500000000000000" pitchFamily="2" charset="-78"/>
              </a:rPr>
            </a:br>
            <a:r>
              <a:rPr lang="en-US" altLang="ru-RU" sz="4000" i="1" cap="none" dirty="0">
                <a:solidFill>
                  <a:srgbClr val="FFFFFF"/>
                </a:solidFill>
                <a:latin typeface="Amiri" panose="00000500000000000000" pitchFamily="2" charset="-78"/>
                <a:cs typeface="Amiri" panose="00000500000000000000" pitchFamily="2" charset="-78"/>
              </a:rPr>
              <a:t>O</a:t>
            </a:r>
            <a:r>
              <a:rPr lang="en-US" altLang="ru-RU" sz="3600" i="1" cap="none" dirty="0">
                <a:solidFill>
                  <a:srgbClr val="FFFFFF"/>
                </a:solidFill>
                <a:latin typeface="Amiri" panose="00000500000000000000" pitchFamily="2" charset="-78"/>
                <a:cs typeface="Amiri" panose="00000500000000000000" pitchFamily="2" charset="-78"/>
              </a:rPr>
              <a:t>ptimistic studies</a:t>
            </a:r>
            <a:r>
              <a:rPr lang="en-US" altLang="ru-RU" sz="4400" b="1" i="1" cap="none" dirty="0">
                <a:solidFill>
                  <a:srgbClr val="FFC000"/>
                </a:solidFill>
                <a:latin typeface="Amiri" panose="00000500000000000000" pitchFamily="2" charset="-78"/>
                <a:cs typeface="Amiri" panose="00000500000000000000" pitchFamily="2" charset="-78"/>
              </a:rPr>
              <a:t>?</a:t>
            </a:r>
          </a:p>
        </p:txBody>
      </p:sp>
      <p:pic>
        <p:nvPicPr>
          <p:cNvPr id="33802" name="Рисунок 4" descr="Изображение выглядит как текст&#10;&#10;Автоматически созданное описание">
            <a:extLst>
              <a:ext uri="{FF2B5EF4-FFF2-40B4-BE49-F238E27FC236}">
                <a16:creationId xmlns="" xmlns:a16="http://schemas.microsoft.com/office/drawing/2014/main" id="{BD430937-6807-4A1A-B543-5D6A45501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81" r="5077" b="-2"/>
          <a:stretch>
            <a:fillRect/>
          </a:stretch>
        </p:blipFill>
        <p:spPr bwMode="auto">
          <a:xfrm>
            <a:off x="8099425" y="457200"/>
            <a:ext cx="3641725"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a:extLst>
              <a:ext uri="{FF2B5EF4-FFF2-40B4-BE49-F238E27FC236}">
                <a16:creationId xmlns="" xmlns:a16="http://schemas.microsoft.com/office/drawing/2014/main" id="{102DA2F5-7B4F-4DEC-8DD4-D126E8E21414}"/>
              </a:ext>
            </a:extLst>
          </p:cNvPr>
          <p:cNvSpPr txBox="1">
            <a:spLocks noChangeArrowheads="1"/>
          </p:cNvSpPr>
          <p:nvPr/>
        </p:nvSpPr>
        <p:spPr bwMode="auto">
          <a:xfrm>
            <a:off x="1241425" y="4362450"/>
            <a:ext cx="64468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ru-RU" sz="2700" dirty="0">
                <a:solidFill>
                  <a:srgbClr val="FFFF00"/>
                </a:solidFill>
                <a:latin typeface="Vladimir Script" panose="03050402040407070305" pitchFamily="66" charset="0"/>
              </a:rPr>
              <a:t>If </a:t>
            </a:r>
            <a:r>
              <a:rPr lang="en-US" altLang="ru-RU" sz="2700" dirty="0" err="1">
                <a:solidFill>
                  <a:srgbClr val="FFFF00"/>
                </a:solidFill>
                <a:latin typeface="Vladimir Script" panose="03050402040407070305" pitchFamily="66" charset="0"/>
              </a:rPr>
              <a:t>Metschnikoff</a:t>
            </a:r>
            <a:r>
              <a:rPr lang="en-US" altLang="ru-RU" sz="2700" dirty="0">
                <a:solidFill>
                  <a:srgbClr val="FFFF00"/>
                </a:solidFill>
                <a:latin typeface="Vladimir Script" panose="03050402040407070305" pitchFamily="66" charset="0"/>
              </a:rPr>
              <a:t> were our contemporary and would work on the immunity issues, then, perhaps, one of his books would be entitled somewhat differently…</a:t>
            </a:r>
            <a:endParaRPr lang="ru-RU" altLang="ru-RU" sz="27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A6A6A6"/>
            </a:gs>
            <a:gs pos="10001">
              <a:srgbClr val="54A6AA"/>
            </a:gs>
            <a:gs pos="100000">
              <a:srgbClr val="06588E"/>
            </a:gs>
          </a:gsLst>
          <a:lin ang="6120000" scaled="1"/>
        </a:gradFill>
        <a:effectLst/>
      </p:bgPr>
    </p:bg>
    <p:spTree>
      <p:nvGrpSpPr>
        <p:cNvPr id="1" name=""/>
        <p:cNvGrpSpPr/>
        <p:nvPr/>
      </p:nvGrpSpPr>
      <p:grpSpPr>
        <a:xfrm>
          <a:off x="0" y="0"/>
          <a:ext cx="0" cy="0"/>
          <a:chOff x="0" y="0"/>
          <a:chExt cx="0" cy="0"/>
        </a:xfrm>
      </p:grpSpPr>
      <p:sp useBgFill="1">
        <p:nvSpPr>
          <p:cNvPr id="34820" name="Rectangle 70">
            <a:extLst>
              <a:ext uri="{FF2B5EF4-FFF2-40B4-BE49-F238E27FC236}">
                <a16:creationId xmlns="" xmlns:a16="http://schemas.microsoft.com/office/drawing/2014/main" id="{FBB53F82-F191-4EEB-AB7B-F69E634FA3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BB7572EE-B78D-4E74-9F07-E2231DA00202}"/>
              </a:ext>
            </a:extLst>
          </p:cNvPr>
          <p:cNvSpPr>
            <a:spLocks noGrp="1"/>
          </p:cNvSpPr>
          <p:nvPr>
            <p:ph type="title"/>
          </p:nvPr>
        </p:nvSpPr>
        <p:spPr>
          <a:xfrm>
            <a:off x="581025" y="701675"/>
            <a:ext cx="11029950" cy="1189038"/>
          </a:xfrm>
        </p:spPr>
        <p:txBody>
          <a:bodyPr numCol="1" anchorCtr="0" compatLnSpc="1">
            <a:prstTxWarp prst="textNoShape">
              <a:avLst/>
            </a:prstTxWarp>
            <a:normAutofit/>
          </a:bodyPr>
          <a:lstStyle/>
          <a:p>
            <a:pPr eaLnBrk="1" hangingPunct="1"/>
            <a:r>
              <a:rPr lang="en-US" altLang="ru-RU" b="1" cap="none" dirty="0">
                <a:solidFill>
                  <a:srgbClr val="FFFF00"/>
                </a:solidFill>
                <a:effectLst>
                  <a:outerShdw blurRad="38100" dist="38100" dir="2700000" algn="tl">
                    <a:srgbClr val="000000"/>
                  </a:outerShdw>
                </a:effectLst>
                <a:latin typeface="+mn-lt"/>
              </a:rPr>
              <a:t>INDEED</a:t>
            </a:r>
            <a:r>
              <a:rPr lang="ru-RU" altLang="ru-RU" b="1" cap="none" dirty="0">
                <a:solidFill>
                  <a:srgbClr val="FFFF00"/>
                </a:solidFill>
                <a:effectLst>
                  <a:outerShdw blurRad="38100" dist="38100" dir="2700000" algn="tl">
                    <a:srgbClr val="000000"/>
                  </a:outerShdw>
                </a:effectLst>
                <a:latin typeface="+mn-lt"/>
              </a:rPr>
              <a:t>, </a:t>
            </a:r>
            <a:r>
              <a:rPr lang="en-US" altLang="ru-RU" b="1" cap="none" dirty="0">
                <a:solidFill>
                  <a:srgbClr val="FFFF00"/>
                </a:solidFill>
                <a:effectLst>
                  <a:outerShdw blurRad="38100" dist="38100" dir="2700000" algn="tl">
                    <a:srgbClr val="000000"/>
                  </a:outerShdw>
                </a:effectLst>
                <a:latin typeface="+mn-lt"/>
              </a:rPr>
              <a:t>NEUTROPHILS PLAY AN ESSENTIAL ROLE IN THE INNATE IMMUNE RESPONSE, BUT….</a:t>
            </a:r>
            <a:endParaRPr lang="ru-RU" altLang="ru-RU" b="1" cap="none" dirty="0">
              <a:solidFill>
                <a:srgbClr val="FFFF00"/>
              </a:solidFill>
              <a:effectLst>
                <a:outerShdw blurRad="38100" dist="38100" dir="2700000" algn="tl">
                  <a:srgbClr val="000000"/>
                </a:outerShdw>
              </a:effectLst>
              <a:latin typeface="+mn-lt"/>
            </a:endParaRPr>
          </a:p>
        </p:txBody>
      </p:sp>
      <p:sp>
        <p:nvSpPr>
          <p:cNvPr id="34821" name="Rectangle 72">
            <a:extLst>
              <a:ext uri="{FF2B5EF4-FFF2-40B4-BE49-F238E27FC236}">
                <a16:creationId xmlns="" xmlns:a16="http://schemas.microsoft.com/office/drawing/2014/main" id="{8616AA08-3831-473D-B61B-89484A33CF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822" name="Rectangle 74">
            <a:extLst>
              <a:ext uri="{FF2B5EF4-FFF2-40B4-BE49-F238E27FC236}">
                <a16:creationId xmlns="" xmlns:a16="http://schemas.microsoft.com/office/drawing/2014/main" id="{8431B918-3A1C-46BA-9430-CAD97D9DA0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823" name="Rectangle 76">
            <a:extLst>
              <a:ext uri="{FF2B5EF4-FFF2-40B4-BE49-F238E27FC236}">
                <a16:creationId xmlns="" xmlns:a16="http://schemas.microsoft.com/office/drawing/2014/main" id="{8400935A-2F82-4DC4-A4E1-E12EFB8C27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 xmlns:a16="http://schemas.microsoft.com/office/drawing/2014/main" id="{A3D5D599-1CAE-4C92-B5AE-8E51AF6D47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Объект 2">
            <a:extLst>
              <a:ext uri="{FF2B5EF4-FFF2-40B4-BE49-F238E27FC236}">
                <a16:creationId xmlns="" xmlns:a16="http://schemas.microsoft.com/office/drawing/2014/main" id="{23C3F26F-1DA6-4ABD-AA5E-B5DE7D050601}"/>
              </a:ext>
            </a:extLst>
          </p:cNvPr>
          <p:cNvSpPr>
            <a:spLocks noGrp="1" noChangeArrowheads="1"/>
          </p:cNvSpPr>
          <p:nvPr>
            <p:ph idx="1"/>
          </p:nvPr>
        </p:nvSpPr>
        <p:spPr>
          <a:xfrm>
            <a:off x="6335805" y="2180496"/>
            <a:ext cx="5495639" cy="4045683"/>
          </a:xfrm>
        </p:spPr>
        <p:txBody>
          <a:bodyPr>
            <a:normAutofit/>
          </a:bodyPr>
          <a:lstStyle/>
          <a:p>
            <a:pPr eaLnBrk="1" hangingPunct="1">
              <a:buClr>
                <a:srgbClr val="EDA42E"/>
              </a:buClr>
            </a:pPr>
            <a:r>
              <a:rPr lang="en-US" altLang="ru-RU" dirty="0"/>
              <a:t> </a:t>
            </a:r>
            <a:r>
              <a:rPr lang="en-US" altLang="ru-RU" sz="2400" b="1" i="1" dirty="0">
                <a:solidFill>
                  <a:srgbClr val="FFC000"/>
                </a:solidFill>
              </a:rPr>
              <a:t>”…Uncontrolled or prolonged neutrophil activation uses antimicrobial responses to injure normal host cells, leading to pathologic changes to tissues and organs in autoimmune and inflammatory diseases…” </a:t>
            </a:r>
            <a:endParaRPr lang="ru-RU" altLang="ru-RU" sz="2400" b="1" i="1" dirty="0">
              <a:solidFill>
                <a:srgbClr val="FFC000"/>
              </a:solidFill>
            </a:endParaRPr>
          </a:p>
          <a:p>
            <a:pPr marL="0" indent="0" eaLnBrk="1" hangingPunct="1">
              <a:buClr>
                <a:srgbClr val="EDA42E"/>
              </a:buClr>
              <a:buNone/>
            </a:pPr>
            <a:r>
              <a:rPr lang="en-US" altLang="ru-RU" sz="2400" b="1" i="1" dirty="0">
                <a:solidFill>
                  <a:srgbClr val="FFC000"/>
                </a:solidFill>
              </a:rPr>
              <a:t>(Nathan, 2006) </a:t>
            </a:r>
            <a:endParaRPr lang="ru-RU" altLang="ru-RU" sz="2400" b="1" i="1" dirty="0">
              <a:solidFill>
                <a:srgbClr val="FFC000"/>
              </a:solidFill>
            </a:endParaRPr>
          </a:p>
        </p:txBody>
      </p:sp>
      <p:pic>
        <p:nvPicPr>
          <p:cNvPr id="4" name="Рисунок 3">
            <a:extLst>
              <a:ext uri="{FF2B5EF4-FFF2-40B4-BE49-F238E27FC236}">
                <a16:creationId xmlns="" xmlns:a16="http://schemas.microsoft.com/office/drawing/2014/main" id="{A6D67540-9D68-4A94-890B-8CE80158D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49" y="2317898"/>
            <a:ext cx="5140557" cy="373202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екст, карта&#10;&#10;Автоматически созданное описание">
            <a:extLst>
              <a:ext uri="{FF2B5EF4-FFF2-40B4-BE49-F238E27FC236}">
                <a16:creationId xmlns="" xmlns:a16="http://schemas.microsoft.com/office/drawing/2014/main" id="{C8F1813A-580D-4B63-AA56-B11E8649E2A9}"/>
              </a:ext>
            </a:extLst>
          </p:cNvPr>
          <p:cNvPicPr>
            <a:picLocks noChangeAspect="1"/>
          </p:cNvPicPr>
          <p:nvPr/>
        </p:nvPicPr>
        <p:blipFill>
          <a:blip r:embed="rId2"/>
          <a:stretch>
            <a:fillRect/>
          </a:stretch>
        </p:blipFill>
        <p:spPr>
          <a:xfrm>
            <a:off x="262490" y="341675"/>
            <a:ext cx="6597135" cy="2787288"/>
          </a:xfrm>
          <a:prstGeom prst="rect">
            <a:avLst/>
          </a:prstGeom>
          <a:effectLst>
            <a:innerShdw blurRad="57150" dist="38100" dir="14460000">
              <a:prstClr val="black">
                <a:alpha val="70000"/>
              </a:prstClr>
            </a:innerShdw>
          </a:effectLst>
        </p:spPr>
      </p:pic>
      <p:sp>
        <p:nvSpPr>
          <p:cNvPr id="3" name="Объект 2">
            <a:extLst>
              <a:ext uri="{FF2B5EF4-FFF2-40B4-BE49-F238E27FC236}">
                <a16:creationId xmlns="" xmlns:a16="http://schemas.microsoft.com/office/drawing/2014/main" id="{4600CB3A-9118-4536-8F0F-E525B4180189}"/>
              </a:ext>
            </a:extLst>
          </p:cNvPr>
          <p:cNvSpPr>
            <a:spLocks noGrp="1"/>
          </p:cNvSpPr>
          <p:nvPr>
            <p:ph idx="1"/>
          </p:nvPr>
        </p:nvSpPr>
        <p:spPr>
          <a:xfrm>
            <a:off x="6843160" y="470932"/>
            <a:ext cx="5086350" cy="3327400"/>
          </a:xfrm>
        </p:spPr>
        <p:txBody>
          <a:bodyPr>
            <a:normAutofit/>
          </a:bodyPr>
          <a:lstStyle/>
          <a:p>
            <a:pPr algn="just" eaLnBrk="1" hangingPunct="1">
              <a:lnSpc>
                <a:spcPct val="80000"/>
              </a:lnSpc>
              <a:buFont typeface="Wingdings" panose="05000000000000000000" pitchFamily="2" charset="2"/>
              <a:buChar char="ü"/>
            </a:pPr>
            <a:r>
              <a:rPr lang="en-US" altLang="ru-RU" sz="1800" b="1" dirty="0">
                <a:solidFill>
                  <a:schemeClr val="tx1"/>
                </a:solidFill>
                <a:effectLst>
                  <a:outerShdw blurRad="38100" dist="38100" dir="2700000" algn="tl">
                    <a:srgbClr val="000000"/>
                  </a:outerShdw>
                </a:effectLst>
                <a:latin typeface="Liberation Sans Narrow" panose="020B0606020202030204" pitchFamily="34" charset="0"/>
              </a:rPr>
              <a:t>There are clear associations between neutrophils and many chronic inflammatory diseases as diverse as COPD, myocardial infarction, arthritis and inflammatory bowel disease.</a:t>
            </a:r>
          </a:p>
          <a:p>
            <a:pPr algn="just" eaLnBrk="1" hangingPunct="1">
              <a:lnSpc>
                <a:spcPct val="80000"/>
              </a:lnSpc>
              <a:buFont typeface="Wingdings" panose="05000000000000000000" pitchFamily="2" charset="2"/>
              <a:buChar char="ü"/>
            </a:pPr>
            <a:r>
              <a:rPr lang="en-US" altLang="ru-RU" sz="1800" b="1" dirty="0">
                <a:solidFill>
                  <a:schemeClr val="tx1"/>
                </a:solidFill>
                <a:effectLst>
                  <a:outerShdw blurRad="38100" dist="38100" dir="2700000" algn="tl">
                    <a:srgbClr val="000000"/>
                  </a:outerShdw>
                </a:effectLst>
                <a:latin typeface="Liberation Sans Narrow" panose="020B0606020202030204" pitchFamily="34" charset="0"/>
              </a:rPr>
              <a:t>Neutrophils exist in three states: quiescent, primed or active. Priming and activation appear distinct. In the primed state, there is no increase in oxidase activity; however, subsequent stimulation is able to provoke a response that </a:t>
            </a:r>
            <a:r>
              <a:rPr lang="en-US" altLang="ru-RU" sz="1800" b="1" dirty="0">
                <a:solidFill>
                  <a:srgbClr val="FFFF00"/>
                </a:solidFill>
                <a:effectLst>
                  <a:outerShdw blurRad="38100" dist="38100" dir="2700000" algn="tl">
                    <a:srgbClr val="000000"/>
                  </a:outerShdw>
                </a:effectLst>
                <a:latin typeface="Liberation Sans Narrow" panose="020B0606020202030204" pitchFamily="34" charset="0"/>
              </a:rPr>
              <a:t>is</a:t>
            </a:r>
            <a:r>
              <a:rPr lang="ru-RU" altLang="ru-RU" sz="1800" b="1" dirty="0">
                <a:solidFill>
                  <a:srgbClr val="FFFF00"/>
                </a:solidFill>
                <a:effectLst>
                  <a:outerShdw blurRad="38100" dist="38100" dir="2700000" algn="tl">
                    <a:srgbClr val="000000"/>
                  </a:outerShdw>
                </a:effectLst>
                <a:latin typeface="Liberation Sans Narrow" panose="020B0606020202030204" pitchFamily="34" charset="0"/>
              </a:rPr>
              <a:t> 10</a:t>
            </a:r>
            <a:r>
              <a:rPr lang="en-US" altLang="ru-RU" sz="1800" b="1" dirty="0">
                <a:solidFill>
                  <a:srgbClr val="FFFF00"/>
                </a:solidFill>
                <a:effectLst>
                  <a:outerShdw blurRad="38100" dist="38100" dir="2700000" algn="tl">
                    <a:srgbClr val="000000"/>
                  </a:outerShdw>
                </a:effectLst>
                <a:latin typeface="Liberation Sans Narrow" panose="020B0606020202030204" pitchFamily="34" charset="0"/>
              </a:rPr>
              <a:t>- to </a:t>
            </a:r>
            <a:br>
              <a:rPr lang="en-US" altLang="ru-RU" sz="1800" b="1" dirty="0">
                <a:solidFill>
                  <a:srgbClr val="FFFF00"/>
                </a:solidFill>
                <a:effectLst>
                  <a:outerShdw blurRad="38100" dist="38100" dir="2700000" algn="tl">
                    <a:srgbClr val="000000"/>
                  </a:outerShdw>
                </a:effectLst>
                <a:latin typeface="Liberation Sans Narrow" panose="020B0606020202030204" pitchFamily="34" charset="0"/>
              </a:rPr>
            </a:br>
            <a:r>
              <a:rPr lang="en-US" altLang="ru-RU" sz="1800" b="1" u="sng" dirty="0">
                <a:solidFill>
                  <a:srgbClr val="FFFF00"/>
                </a:solidFill>
                <a:effectLst>
                  <a:outerShdw blurRad="38100" dist="38100" dir="2700000" algn="tl">
                    <a:srgbClr val="000000"/>
                  </a:outerShdw>
                </a:effectLst>
                <a:latin typeface="Liberation Sans Narrow" panose="020B0606020202030204" pitchFamily="34" charset="0"/>
              </a:rPr>
              <a:t>20-fold larger</a:t>
            </a:r>
            <a:r>
              <a:rPr lang="en-US" altLang="ru-RU" sz="1800" b="1" dirty="0">
                <a:solidFill>
                  <a:srgbClr val="FFFF00"/>
                </a:solidFill>
                <a:effectLst>
                  <a:outerShdw blurRad="38100" dist="38100" dir="2700000" algn="tl">
                    <a:srgbClr val="000000"/>
                  </a:outerShdw>
                </a:effectLst>
                <a:latin typeface="Liberation Sans Narrow" panose="020B0606020202030204" pitchFamily="34" charset="0"/>
              </a:rPr>
              <a:t> </a:t>
            </a:r>
            <a:r>
              <a:rPr lang="en-US" altLang="ru-RU" sz="1800" b="1" dirty="0">
                <a:solidFill>
                  <a:schemeClr val="tx1"/>
                </a:solidFill>
                <a:effectLst>
                  <a:outerShdw blurRad="38100" dist="38100" dir="2700000" algn="tl">
                    <a:srgbClr val="000000"/>
                  </a:outerShdw>
                </a:effectLst>
                <a:latin typeface="Liberation Sans Narrow" panose="020B0606020202030204" pitchFamily="34" charset="0"/>
              </a:rPr>
              <a:t>than in non-primed activated cells.</a:t>
            </a:r>
          </a:p>
          <a:p>
            <a:pPr algn="just" eaLnBrk="1" hangingPunct="1">
              <a:lnSpc>
                <a:spcPct val="80000"/>
              </a:lnSpc>
              <a:buFont typeface="Wingdings 3" panose="05040102010807070707" pitchFamily="18" charset="2"/>
              <a:buNone/>
            </a:pPr>
            <a:endParaRPr lang="en-US" altLang="ru-RU" sz="1800" b="1" dirty="0">
              <a:latin typeface="Liberation Sans Narrow" panose="020B0606020202030204" pitchFamily="34" charset="0"/>
            </a:endParaRPr>
          </a:p>
        </p:txBody>
      </p:sp>
      <p:sp>
        <p:nvSpPr>
          <p:cNvPr id="35847" name="Объект 2">
            <a:extLst>
              <a:ext uri="{FF2B5EF4-FFF2-40B4-BE49-F238E27FC236}">
                <a16:creationId xmlns="" xmlns:a16="http://schemas.microsoft.com/office/drawing/2014/main" id="{58D45CDA-04BB-4947-8D40-F9199AD7BE34}"/>
              </a:ext>
            </a:extLst>
          </p:cNvPr>
          <p:cNvSpPr>
            <a:spLocks noChangeArrowheads="1"/>
          </p:cNvSpPr>
          <p:nvPr/>
        </p:nvSpPr>
        <p:spPr bwMode="auto">
          <a:xfrm>
            <a:off x="5436067" y="3933881"/>
            <a:ext cx="4278383" cy="236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04800" indent="-304800" defTabSz="457200" eaLnBrk="0" hangingPunct="0">
              <a:spcBef>
                <a:spcPct val="20000"/>
              </a:spcBef>
              <a:spcAft>
                <a:spcPts val="600"/>
              </a:spcAft>
              <a:buClr>
                <a:schemeClr val="tx1"/>
              </a:buClr>
              <a:buSzPct val="80000"/>
              <a:buFont typeface="Wingdings 3" panose="05040102010807070707" pitchFamily="18" charset="2"/>
              <a:buChar char=""/>
              <a:defRPr sz="2000">
                <a:solidFill>
                  <a:srgbClr val="0F496F"/>
                </a:solidFill>
                <a:latin typeface="Century Gothic" panose="020B0502020202020204" pitchFamily="34" charset="0"/>
              </a:defRPr>
            </a:lvl1pPr>
            <a:lvl2pPr marL="742950" indent="-285750" defTabSz="457200" eaLnBrk="0" hangingPunct="0">
              <a:spcBef>
                <a:spcPct val="20000"/>
              </a:spcBef>
              <a:spcAft>
                <a:spcPts val="600"/>
              </a:spcAft>
              <a:buClr>
                <a:schemeClr val="tx1"/>
              </a:buClr>
              <a:buSzPct val="80000"/>
              <a:buFont typeface="Wingdings 3" panose="05040102010807070707" pitchFamily="18" charset="2"/>
              <a:buChar char=""/>
              <a:defRPr>
                <a:solidFill>
                  <a:srgbClr val="0F496F"/>
                </a:solidFill>
                <a:latin typeface="Century Gothic" panose="020B0502020202020204" pitchFamily="34" charset="0"/>
              </a:defRPr>
            </a:lvl2pPr>
            <a:lvl3pPr marL="1143000" indent="-228600" defTabSz="457200" eaLnBrk="0" hangingPunct="0">
              <a:spcBef>
                <a:spcPct val="20000"/>
              </a:spcBef>
              <a:spcAft>
                <a:spcPts val="600"/>
              </a:spcAft>
              <a:buClr>
                <a:schemeClr val="tx1"/>
              </a:buClr>
              <a:buSzPct val="80000"/>
              <a:buFont typeface="Wingdings 3" panose="05040102010807070707" pitchFamily="18" charset="2"/>
              <a:buChar char=""/>
              <a:defRPr sz="1600">
                <a:solidFill>
                  <a:srgbClr val="0F496F"/>
                </a:solidFill>
                <a:latin typeface="Century Gothic" panose="020B0502020202020204" pitchFamily="34" charset="0"/>
              </a:defRPr>
            </a:lvl3pPr>
            <a:lvl4pPr marL="1600200" indent="-228600" defTabSz="457200" eaLnBrk="0"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4pPr>
            <a:lvl5pPr marL="2057400" indent="-228600" defTabSz="457200" eaLnBrk="0"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5pPr>
            <a:lvl6pPr marL="25146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6pPr>
            <a:lvl7pPr marL="29718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7pPr>
            <a:lvl8pPr marL="34290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8pPr>
            <a:lvl9pPr marL="3886200" indent="-228600" defTabSz="457200" eaLnBrk="0" fontAlgn="base" hangingPunct="0">
              <a:spcBef>
                <a:spcPct val="20000"/>
              </a:spcBef>
              <a:spcAft>
                <a:spcPts val="600"/>
              </a:spcAft>
              <a:buClr>
                <a:schemeClr val="tx1"/>
              </a:buClr>
              <a:buSzPct val="80000"/>
              <a:buFont typeface="Wingdings 3" panose="05040102010807070707" pitchFamily="18" charset="2"/>
              <a:buChar char=""/>
              <a:defRPr sz="1400">
                <a:solidFill>
                  <a:srgbClr val="0F496F"/>
                </a:solidFill>
                <a:latin typeface="Century Gothic" panose="020B0502020202020204" pitchFamily="34" charset="0"/>
              </a:defRPr>
            </a:lvl9pPr>
          </a:lstStyle>
          <a:p>
            <a:pPr algn="just" eaLnBrk="1" hangingPunct="1">
              <a:buFont typeface="Wingdings 3" panose="05040102010807070707" pitchFamily="18" charset="2"/>
              <a:buNone/>
            </a:pPr>
            <a:r>
              <a:rPr lang="en-US" altLang="ru-RU" sz="2700" b="1" dirty="0">
                <a:solidFill>
                  <a:srgbClr val="FFFF00"/>
                </a:solidFill>
                <a:latin typeface="Arial" panose="020B0604020202020204" pitchFamily="34" charset="0"/>
              </a:rPr>
              <a:t>	</a:t>
            </a:r>
            <a:r>
              <a:rPr lang="en-US" altLang="ru-RU" b="1" dirty="0">
                <a:solidFill>
                  <a:srgbClr val="FFFF00"/>
                </a:solidFill>
                <a:latin typeface="Arial" panose="020B0604020202020204" pitchFamily="34" charset="0"/>
              </a:rPr>
              <a:t>CIGARETTE SMOKE IS ABLE TO </a:t>
            </a:r>
            <a:r>
              <a:rPr lang="ru-RU" altLang="ru-RU" b="1" dirty="0">
                <a:solidFill>
                  <a:srgbClr val="FFFF00"/>
                </a:solidFill>
                <a:latin typeface="Arial" panose="020B0604020202020204" pitchFamily="34" charset="0"/>
              </a:rPr>
              <a:t>P</a:t>
            </a:r>
            <a:r>
              <a:rPr lang="en-US" altLang="ru-RU" b="1" dirty="0">
                <a:solidFill>
                  <a:srgbClr val="FFFF00"/>
                </a:solidFill>
                <a:latin typeface="Arial" panose="020B0604020202020204" pitchFamily="34" charset="0"/>
              </a:rPr>
              <a:t>RIME NEU</a:t>
            </a:r>
            <a:r>
              <a:rPr lang="ru-RU" altLang="ru-RU" b="1" dirty="0">
                <a:solidFill>
                  <a:srgbClr val="FFFF00"/>
                </a:solidFill>
                <a:latin typeface="Arial" panose="020B0604020202020204" pitchFamily="34" charset="0"/>
              </a:rPr>
              <a:t>T</a:t>
            </a:r>
            <a:r>
              <a:rPr lang="en-US" altLang="ru-RU" b="1" dirty="0">
                <a:solidFill>
                  <a:srgbClr val="FFFF00"/>
                </a:solidFill>
                <a:latin typeface="Arial" panose="020B0604020202020204" pitchFamily="34" charset="0"/>
              </a:rPr>
              <a:t>ROPHILS </a:t>
            </a:r>
            <a:br>
              <a:rPr lang="en-US" altLang="ru-RU" b="1" dirty="0">
                <a:solidFill>
                  <a:srgbClr val="FFFF00"/>
                </a:solidFill>
                <a:latin typeface="Arial" panose="020B0604020202020204" pitchFamily="34" charset="0"/>
              </a:rPr>
            </a:br>
            <a:r>
              <a:rPr lang="en-US" altLang="ru-RU" b="1" dirty="0">
                <a:solidFill>
                  <a:srgbClr val="FFFF00"/>
                </a:solidFill>
                <a:latin typeface="Arial" panose="020B0604020202020204" pitchFamily="34" charset="0"/>
              </a:rPr>
              <a:t>FOR AN INCREASED BURST RESPONSE. AND HOW A</a:t>
            </a:r>
            <a:r>
              <a:rPr lang="ru-RU" altLang="ru-RU" b="1" dirty="0">
                <a:solidFill>
                  <a:srgbClr val="FFFF00"/>
                </a:solidFill>
                <a:latin typeface="Arial" panose="020B0604020202020204" pitchFamily="34" charset="0"/>
              </a:rPr>
              <a:t>B</a:t>
            </a:r>
            <a:r>
              <a:rPr lang="en-US" altLang="ru-RU" b="1" dirty="0">
                <a:solidFill>
                  <a:srgbClr val="FFFF00"/>
                </a:solidFill>
                <a:latin typeface="Arial" panose="020B0604020202020204" pitchFamily="34" charset="0"/>
              </a:rPr>
              <a:t>OUT E-CIGARETTES</a:t>
            </a:r>
            <a:r>
              <a:rPr lang="ru-RU" altLang="ru-RU" b="1" dirty="0">
                <a:solidFill>
                  <a:srgbClr val="FFFF00"/>
                </a:solidFill>
                <a:latin typeface="Arial" panose="020B0604020202020204" pitchFamily="34" charset="0"/>
              </a:rPr>
              <a:t>?</a:t>
            </a:r>
          </a:p>
        </p:txBody>
      </p:sp>
      <p:pic>
        <p:nvPicPr>
          <p:cNvPr id="6" name="Рисунок 5">
            <a:extLst>
              <a:ext uri="{FF2B5EF4-FFF2-40B4-BE49-F238E27FC236}">
                <a16:creationId xmlns="" xmlns:a16="http://schemas.microsoft.com/office/drawing/2014/main" id="{58D3039E-1B42-442E-8889-E2AC651EA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389" y="3798332"/>
            <a:ext cx="4862119" cy="27349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858DF7D-C2D0-4B03-A7A0-2F06B789E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1B26B711-3121-40B0-8377-A64F3DC00C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645C4D3D-ABBA-4B4E-93E5-01E343719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98DDD5E5-0097-4C6C-B266-5732EDA96C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8952EF87-C74F-4D3F-9CAD-EEA1733C9B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оловок 1">
            <a:extLst>
              <a:ext uri="{FF2B5EF4-FFF2-40B4-BE49-F238E27FC236}">
                <a16:creationId xmlns="" xmlns:a16="http://schemas.microsoft.com/office/drawing/2014/main" id="{ABB8E4D8-A456-472F-B91D-239627B678CE}"/>
              </a:ext>
            </a:extLst>
          </p:cNvPr>
          <p:cNvSpPr>
            <a:spLocks noGrp="1"/>
          </p:cNvSpPr>
          <p:nvPr>
            <p:ph type="title"/>
          </p:nvPr>
        </p:nvSpPr>
        <p:spPr>
          <a:xfrm>
            <a:off x="771148" y="1037967"/>
            <a:ext cx="3054091" cy="4709131"/>
          </a:xfrm>
        </p:spPr>
        <p:txBody>
          <a:bodyPr numCol="1" anchor="ctr" anchorCtr="0" compatLnSpc="1">
            <a:prstTxWarp prst="textNoShape">
              <a:avLst/>
            </a:prstTxWarp>
            <a:normAutofit/>
          </a:bodyPr>
          <a:lstStyle/>
          <a:p>
            <a:pPr eaLnBrk="1" hangingPunct="1"/>
            <a:r>
              <a:rPr lang="en-US" altLang="ru-RU" sz="3200" b="1" cap="none">
                <a:solidFill>
                  <a:srgbClr val="FFFEFF"/>
                </a:solidFill>
                <a:latin typeface="Corbel" panose="020B0503020204020204" pitchFamily="34" charset="0"/>
              </a:rPr>
              <a:t>TOPICALITY OF THE ISSUES ADDRESSED IN OUR WORK</a:t>
            </a:r>
            <a:endParaRPr lang="ru-RU" altLang="ru-RU" sz="3200" b="1" cap="none">
              <a:solidFill>
                <a:srgbClr val="FFFEFF"/>
              </a:solidFill>
            </a:endParaRPr>
          </a:p>
        </p:txBody>
      </p:sp>
      <p:sp>
        <p:nvSpPr>
          <p:cNvPr id="3" name="Объект 2">
            <a:extLst>
              <a:ext uri="{FF2B5EF4-FFF2-40B4-BE49-F238E27FC236}">
                <a16:creationId xmlns="" xmlns:a16="http://schemas.microsoft.com/office/drawing/2014/main" id="{56C4FCE3-583C-42B0-8062-ECD9F84A5808}"/>
              </a:ext>
            </a:extLst>
          </p:cNvPr>
          <p:cNvSpPr>
            <a:spLocks noGrp="1"/>
          </p:cNvSpPr>
          <p:nvPr>
            <p:ph idx="1"/>
          </p:nvPr>
        </p:nvSpPr>
        <p:spPr>
          <a:xfrm>
            <a:off x="4534935" y="1037968"/>
            <a:ext cx="7210531" cy="4820832"/>
          </a:xfrm>
        </p:spPr>
        <p:txBody>
          <a:bodyPr>
            <a:normAutofit/>
          </a:bodyPr>
          <a:lstStyle/>
          <a:p>
            <a:pPr algn="just" eaLnBrk="1" hangingPunct="1"/>
            <a:r>
              <a:rPr lang="en-US" altLang="ru-RU" sz="2000" b="1" dirty="0">
                <a:latin typeface="Calibri" panose="020F0502020204030204" pitchFamily="34" charset="0"/>
                <a:cs typeface="Calibri" panose="020F0502020204030204" pitchFamily="34" charset="0"/>
              </a:rPr>
              <a:t>Over the past 10 years, 3 or 4 generations of </a:t>
            </a:r>
            <a:r>
              <a:rPr lang="en-US" altLang="ru-RU" sz="2000" b="1" u="sng" dirty="0">
                <a:latin typeface="Calibri" panose="020F0502020204030204" pitchFamily="34" charset="0"/>
                <a:cs typeface="Calibri" panose="020F0502020204030204" pitchFamily="34" charset="0"/>
              </a:rPr>
              <a:t>a</a:t>
            </a:r>
            <a:r>
              <a:rPr lang="en-US" altLang="ru-RU" sz="2000" b="1" dirty="0">
                <a:latin typeface="Calibri" panose="020F0502020204030204" pitchFamily="34" charset="0"/>
                <a:cs typeface="Calibri" panose="020F0502020204030204" pitchFamily="34" charset="0"/>
              </a:rPr>
              <a:t>lternative </a:t>
            </a:r>
            <a:r>
              <a:rPr lang="en-US" altLang="ru-RU" sz="2000" b="1" u="sng" dirty="0">
                <a:latin typeface="Calibri" panose="020F0502020204030204" pitchFamily="34" charset="0"/>
                <a:cs typeface="Calibri" panose="020F0502020204030204" pitchFamily="34" charset="0"/>
              </a:rPr>
              <a:t>n</a:t>
            </a:r>
            <a:r>
              <a:rPr lang="en-US" altLang="ru-RU" sz="2000" b="1" dirty="0">
                <a:latin typeface="Calibri" panose="020F0502020204030204" pitchFamily="34" charset="0"/>
                <a:cs typeface="Calibri" panose="020F0502020204030204" pitchFamily="34" charset="0"/>
              </a:rPr>
              <a:t>icotine </a:t>
            </a:r>
            <a:r>
              <a:rPr lang="en-US" altLang="ru-RU" sz="2000" b="1" u="sng" dirty="0">
                <a:latin typeface="Calibri" panose="020F0502020204030204" pitchFamily="34" charset="0"/>
                <a:cs typeface="Calibri" panose="020F0502020204030204" pitchFamily="34" charset="0"/>
              </a:rPr>
              <a:t>d</a:t>
            </a:r>
            <a:r>
              <a:rPr lang="en-US" altLang="ru-RU" sz="2000" b="1" dirty="0">
                <a:latin typeface="Calibri" panose="020F0502020204030204" pitchFamily="34" charset="0"/>
                <a:cs typeface="Calibri" panose="020F0502020204030204" pitchFamily="34" charset="0"/>
              </a:rPr>
              <a:t>elivery </a:t>
            </a:r>
            <a:r>
              <a:rPr lang="en-US" altLang="ru-RU" sz="2000" b="1" u="sng" dirty="0">
                <a:latin typeface="Calibri" panose="020F0502020204030204" pitchFamily="34" charset="0"/>
                <a:cs typeface="Calibri" panose="020F0502020204030204" pitchFamily="34" charset="0"/>
              </a:rPr>
              <a:t>s</a:t>
            </a:r>
            <a:r>
              <a:rPr lang="en-US" altLang="ru-RU" sz="2000" b="1" dirty="0">
                <a:latin typeface="Calibri" panose="020F0502020204030204" pitchFamily="34" charset="0"/>
                <a:cs typeface="Calibri" panose="020F0502020204030204" pitchFamily="34" charset="0"/>
              </a:rPr>
              <a:t>ystems (ANDS) have been changed. The market offers the smoker thousands of different modifications of e-devices and e-liquids, promising to maintain his/her health for many years but showing very limited reliable evidence for risk reduction.</a:t>
            </a:r>
            <a:endParaRPr lang="ru-RU" altLang="ru-RU" sz="2000" b="1" dirty="0">
              <a:latin typeface="Calibri" panose="020F0502020204030204" pitchFamily="34" charset="0"/>
              <a:cs typeface="Calibri" panose="020F0502020204030204" pitchFamily="34" charset="0"/>
            </a:endParaRPr>
          </a:p>
          <a:p>
            <a:pPr eaLnBrk="1" hangingPunct="1"/>
            <a:endParaRPr lang="ru-RU" altLang="ru-RU" sz="2000" b="1" dirty="0">
              <a:latin typeface="Calibri" panose="020F0502020204030204" pitchFamily="34" charset="0"/>
              <a:cs typeface="Calibri" panose="020F0502020204030204" pitchFamily="34" charset="0"/>
            </a:endParaRPr>
          </a:p>
          <a:p>
            <a:pPr algn="just" eaLnBrk="1" hangingPunct="1"/>
            <a:r>
              <a:rPr lang="en-US" altLang="ru-RU" sz="2000" b="1" dirty="0">
                <a:latin typeface="Calibri" panose="020F0502020204030204" pitchFamily="34" charset="0"/>
                <a:cs typeface="Calibri" panose="020F0502020204030204" pitchFamily="34" charset="0"/>
              </a:rPr>
              <a:t>Science and medicine simply do not have time to test properly this stream of new devices and their modifications, since there are no reliable and effective biomarkers for assessing long-term risks.</a:t>
            </a:r>
            <a:endParaRPr lang="ru-RU" altLang="ru-RU"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92989FB-1024-49B7-BDF1-B3CE27D486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B3365582-2A27-4916-BFA5-6BA12AB38CEF}"/>
              </a:ext>
            </a:extLst>
          </p:cNvPr>
          <p:cNvSpPr>
            <a:spLocks noGrp="1"/>
          </p:cNvSpPr>
          <p:nvPr>
            <p:ph type="title"/>
          </p:nvPr>
        </p:nvSpPr>
        <p:spPr>
          <a:xfrm>
            <a:off x="746228" y="1073231"/>
            <a:ext cx="3054091" cy="4711539"/>
          </a:xfrm>
        </p:spPr>
        <p:txBody>
          <a:bodyPr numCol="1" anchor="ctr" anchorCtr="0" compatLnSpc="1">
            <a:prstTxWarp prst="textNoShape">
              <a:avLst/>
            </a:prstTxWarp>
            <a:normAutofit/>
          </a:bodyPr>
          <a:lstStyle/>
          <a:p>
            <a:pPr eaLnBrk="1" hangingPunct="1"/>
            <a:r>
              <a:rPr lang="en-US" altLang="ru-RU" sz="3200" b="1" cap="none" dirty="0">
                <a:solidFill>
                  <a:schemeClr val="bg1">
                    <a:lumMod val="85000"/>
                    <a:lumOff val="15000"/>
                  </a:schemeClr>
                </a:solidFill>
                <a:effectLst>
                  <a:outerShdw blurRad="38100" dist="38100" dir="2700000" algn="tl">
                    <a:srgbClr val="000000"/>
                  </a:outerShdw>
                </a:effectLst>
                <a:latin typeface="Corbel" panose="020B0503020204020204" pitchFamily="34" charset="0"/>
              </a:rPr>
              <a:t>PURPOSE AND OBJECTIVES OF THE STUDY</a:t>
            </a:r>
            <a:endParaRPr lang="ru-RU" altLang="ru-RU" sz="3200" b="1" cap="none" dirty="0">
              <a:solidFill>
                <a:schemeClr val="bg1">
                  <a:lumMod val="85000"/>
                  <a:lumOff val="15000"/>
                </a:schemeClr>
              </a:solidFill>
              <a:effectLst>
                <a:outerShdw blurRad="38100" dist="38100" dir="2700000" algn="tl">
                  <a:srgbClr val="000000"/>
                </a:outerShdw>
              </a:effectLst>
            </a:endParaRPr>
          </a:p>
        </p:txBody>
      </p:sp>
      <p:sp>
        <p:nvSpPr>
          <p:cNvPr id="10" name="Rectangle 9">
            <a:extLst>
              <a:ext uri="{FF2B5EF4-FFF2-40B4-BE49-F238E27FC236}">
                <a16:creationId xmlns="" xmlns:a16="http://schemas.microsoft.com/office/drawing/2014/main" id="{DFEE959E-BF10-4204-9556-D1707088D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DDD17B6A-CB37-4005-9681-A20AFCDC78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3B7BBDE9-DAED-40B0-A640-503C918D1C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7BC7EA7B-802E-41F4-8926-C4475287AA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6851" y="601200"/>
            <a:ext cx="7498616" cy="579959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 xmlns:a16="http://schemas.microsoft.com/office/drawing/2014/main" id="{56862996-0CC1-4B11-815D-C1E83396F416}"/>
              </a:ext>
            </a:extLst>
          </p:cNvPr>
          <p:cNvSpPr>
            <a:spLocks noGrp="1"/>
          </p:cNvSpPr>
          <p:nvPr>
            <p:ph idx="1"/>
          </p:nvPr>
        </p:nvSpPr>
        <p:spPr>
          <a:xfrm>
            <a:off x="4702629" y="1073231"/>
            <a:ext cx="6599582" cy="4711539"/>
          </a:xfrm>
        </p:spPr>
        <p:txBody>
          <a:bodyPr>
            <a:normAutofit/>
          </a:bodyPr>
          <a:lstStyle/>
          <a:p>
            <a:pPr algn="just" eaLnBrk="1" hangingPunct="1"/>
            <a:r>
              <a:rPr lang="en-US" altLang="ru-RU" sz="2400" b="1" dirty="0">
                <a:solidFill>
                  <a:srgbClr val="FFFFFF"/>
                </a:solidFill>
                <a:effectLst>
                  <a:outerShdw blurRad="38100" dist="38100" dir="2700000" algn="tl">
                    <a:srgbClr val="000000"/>
                  </a:outerShdw>
                </a:effectLst>
                <a:latin typeface="Corbel" panose="020B0503020204020204" pitchFamily="34" charset="0"/>
              </a:rPr>
              <a:t>Search for effective biomarkers of the biological response towards traditional and alternative nicotine delivery systems for a long-term risk </a:t>
            </a:r>
            <a:r>
              <a:rPr lang="en-US" altLang="ru-RU" sz="2400" b="1" dirty="0" smtClean="0">
                <a:solidFill>
                  <a:srgbClr val="FFFFFF"/>
                </a:solidFill>
                <a:effectLst>
                  <a:outerShdw blurRad="38100" dist="38100" dir="2700000" algn="tl">
                    <a:srgbClr val="000000"/>
                  </a:outerShdw>
                </a:effectLst>
                <a:latin typeface="Corbel" panose="020B0503020204020204" pitchFamily="34" charset="0"/>
              </a:rPr>
              <a:t>assessment.</a:t>
            </a:r>
            <a:endParaRPr lang="en-US" altLang="ru-RU" sz="2400" b="1" dirty="0">
              <a:solidFill>
                <a:srgbClr val="FFFFFF"/>
              </a:solidFill>
              <a:effectLst>
                <a:outerShdw blurRad="38100" dist="38100" dir="2700000" algn="tl">
                  <a:srgbClr val="000000"/>
                </a:outerShdw>
              </a:effectLst>
              <a:latin typeface="Corbel" panose="020B0503020204020204" pitchFamily="34" charset="0"/>
            </a:endParaRPr>
          </a:p>
          <a:p>
            <a:pPr eaLnBrk="1" hangingPunct="1">
              <a:buFont typeface="Wingdings 2" panose="05020102010507070707" pitchFamily="18" charset="2"/>
              <a:buNone/>
            </a:pPr>
            <a:endParaRPr lang="ru-RU" altLang="ru-RU" sz="2000" dirty="0">
              <a:solidFill>
                <a:srgbClr val="FFFFFF"/>
              </a:solidFill>
              <a:effectLst>
                <a:outerShdw blurRad="38100" dist="38100" dir="2700000" algn="tl">
                  <a:srgbClr val="000000"/>
                </a:outerShdw>
              </a:effectLst>
            </a:endParaRPr>
          </a:p>
          <a:p>
            <a:pPr algn="just" eaLnBrk="1" hangingPunct="1"/>
            <a:r>
              <a:rPr lang="en-US" altLang="ru-RU" sz="2400" b="1" dirty="0">
                <a:solidFill>
                  <a:srgbClr val="FFFFFF"/>
                </a:solidFill>
                <a:effectLst>
                  <a:outerShdw blurRad="38100" dist="38100" dir="2700000" algn="tl">
                    <a:srgbClr val="000000"/>
                  </a:outerShdw>
                </a:effectLst>
                <a:latin typeface="Corbel" panose="020B0503020204020204" pitchFamily="34" charset="0"/>
              </a:rPr>
              <a:t>Studying the mechanism of priming of neutrophils in smokers and users of nicotine-free e-cigarettes in smoking cessation programs and immune cells reactivity</a:t>
            </a:r>
            <a:r>
              <a:rPr lang="ru-RU" altLang="ru-RU" sz="2400" b="1" dirty="0">
                <a:solidFill>
                  <a:srgbClr val="FFFFFF"/>
                </a:solidFill>
                <a:effectLst>
                  <a:outerShdw blurRad="38100" dist="38100" dir="2700000" algn="tl">
                    <a:srgbClr val="000000"/>
                  </a:outerShdw>
                </a:effectLst>
                <a:latin typeface="Corbel" panose="020B0503020204020204" pitchFamily="34" charset="0"/>
              </a:rPr>
              <a:t> </a:t>
            </a:r>
            <a:r>
              <a:rPr lang="en-US" altLang="ru-RU" sz="2400" b="1" dirty="0">
                <a:solidFill>
                  <a:srgbClr val="FFFFFF"/>
                </a:solidFill>
                <a:effectLst>
                  <a:outerShdw blurRad="38100" dist="38100" dir="2700000" algn="tl">
                    <a:srgbClr val="000000"/>
                  </a:outerShdw>
                </a:effectLst>
                <a:latin typeface="Corbel" panose="020B0503020204020204" pitchFamily="34" charset="0"/>
              </a:rPr>
              <a:t>modulation.</a:t>
            </a:r>
            <a:endParaRPr lang="ru-RU" altLang="ru-RU" sz="2400" b="1" dirty="0">
              <a:solidFill>
                <a:srgbClr val="FFFFFF"/>
              </a:solidFill>
              <a:effectLst>
                <a:outerShdw blurRad="38100" dist="38100" dir="2700000" algn="tl">
                  <a:srgbClr val="000000"/>
                </a:outerShdw>
              </a:effectLs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CF4EB5C-ED25-4675-8255-2F5B12CFF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9514EC6E-A557-42A2-BCDC-3ABFFC5E56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905482C9-EB42-4BFE-95BF-7FD661F076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7539E646-A625-4A26-86ED-BD90EDD329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 xmlns:a16="http://schemas.microsoft.com/office/drawing/2014/main" id="{AF47317F-C87A-4D9C-A72E-89C67FDA2C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6C9FE229-9D0B-436D-A8C1-1C44CE39E488}"/>
              </a:ext>
            </a:extLst>
          </p:cNvPr>
          <p:cNvSpPr>
            <a:spLocks noGrp="1"/>
          </p:cNvSpPr>
          <p:nvPr>
            <p:ph type="title"/>
          </p:nvPr>
        </p:nvSpPr>
        <p:spPr>
          <a:xfrm>
            <a:off x="446533" y="1027034"/>
            <a:ext cx="7166927" cy="3703320"/>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ru-RU" sz="4800">
                <a:solidFill>
                  <a:schemeClr val="tx2"/>
                </a:solidFill>
                <a:effectLst>
                  <a:outerShdw blurRad="38100" dist="38100" dir="2700000" algn="tl">
                    <a:srgbClr val="000000"/>
                  </a:outerShdw>
                </a:effectLst>
              </a:rPr>
              <a:t>DESIGN OF THE STUDY: </a:t>
            </a:r>
            <a:br>
              <a:rPr lang="en-US" altLang="ru-RU" sz="4800">
                <a:solidFill>
                  <a:schemeClr val="tx2"/>
                </a:solidFill>
                <a:effectLst>
                  <a:outerShdw blurRad="38100" dist="38100" dir="2700000" algn="tl">
                    <a:srgbClr val="000000"/>
                  </a:outerShdw>
                </a:effectLst>
              </a:rPr>
            </a:br>
            <a:r>
              <a:rPr lang="en-US" altLang="ru-RU" sz="4800">
                <a:solidFill>
                  <a:schemeClr val="tx2"/>
                </a:solidFill>
                <a:effectLst>
                  <a:outerShdw blurRad="38100" dist="38100" dir="2700000" algn="tl">
                    <a:srgbClr val="000000"/>
                  </a:outerShdw>
                </a:effectLst>
              </a:rPr>
              <a:t/>
            </a:r>
            <a:br>
              <a:rPr lang="en-US" altLang="ru-RU" sz="4800">
                <a:solidFill>
                  <a:schemeClr val="tx2"/>
                </a:solidFill>
                <a:effectLst>
                  <a:outerShdw blurRad="38100" dist="38100" dir="2700000" algn="tl">
                    <a:srgbClr val="000000"/>
                  </a:outerShdw>
                </a:effectLst>
              </a:rPr>
            </a:br>
            <a:r>
              <a:rPr lang="en-US" altLang="ru-RU" sz="4800">
                <a:solidFill>
                  <a:schemeClr val="tx2"/>
                </a:solidFill>
                <a:effectLst>
                  <a:outerShdw blurRad="38100" dist="38100" dir="2700000" algn="tl">
                    <a:srgbClr val="000000"/>
                  </a:outerShdw>
                </a:effectLst>
              </a:rPr>
              <a:t>METHODS AND </a:t>
            </a:r>
            <a:br>
              <a:rPr lang="en-US" altLang="ru-RU" sz="4800">
                <a:solidFill>
                  <a:schemeClr val="tx2"/>
                </a:solidFill>
                <a:effectLst>
                  <a:outerShdw blurRad="38100" dist="38100" dir="2700000" algn="tl">
                    <a:srgbClr val="000000"/>
                  </a:outerShdw>
                </a:effectLst>
              </a:rPr>
            </a:br>
            <a:r>
              <a:rPr lang="en-US" altLang="ru-RU" sz="4800">
                <a:solidFill>
                  <a:schemeClr val="tx2"/>
                </a:solidFill>
                <a:effectLst>
                  <a:outerShdw blurRad="38100" dist="38100" dir="2700000" algn="tl">
                    <a:srgbClr val="000000"/>
                  </a:outerShdw>
                </a:effectLst>
              </a:rPr>
              <a:t>COMPOSITION OF VOLUNTEERS</a:t>
            </a:r>
          </a:p>
        </p:txBody>
      </p:sp>
      <p:sp>
        <p:nvSpPr>
          <p:cNvPr id="17" name="Rectangle 16">
            <a:extLst>
              <a:ext uri="{FF2B5EF4-FFF2-40B4-BE49-F238E27FC236}">
                <a16:creationId xmlns="" xmlns:a16="http://schemas.microsoft.com/office/drawing/2014/main" id="{EA343C5F-7AA1-409B-BD18-44E928CE30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3" y="5031846"/>
            <a:ext cx="7223760" cy="1116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 xmlns:a16="http://schemas.microsoft.com/office/drawing/2014/main" id="{93FF31F9-8C96-4D43-9B36-20F6B6FE66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87694" y="0"/>
            <a:ext cx="4304306"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 xmlns:a16="http://schemas.microsoft.com/office/drawing/2014/main" id="{3D252CC1-04C4-47A3-AFEA-5022A689C84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84640" y="5031846"/>
            <a:ext cx="3546077"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39" name="Rectangle 69">
            <a:extLst>
              <a:ext uri="{FF2B5EF4-FFF2-40B4-BE49-F238E27FC236}">
                <a16:creationId xmlns="" xmlns:a16="http://schemas.microsoft.com/office/drawing/2014/main" id="{118310A3-1517-431E-A8FC-5E6F018BC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0" name="Rectangle 71">
            <a:extLst>
              <a:ext uri="{FF2B5EF4-FFF2-40B4-BE49-F238E27FC236}">
                <a16:creationId xmlns="" xmlns:a16="http://schemas.microsoft.com/office/drawing/2014/main" id="{7F23E396-BE04-4D91-89A5-24877C3E96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941" name="Rectangle 73">
            <a:extLst>
              <a:ext uri="{FF2B5EF4-FFF2-40B4-BE49-F238E27FC236}">
                <a16:creationId xmlns="" xmlns:a16="http://schemas.microsoft.com/office/drawing/2014/main" id="{3250CC05-D6B0-42F7-9792-8677B53948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9942" name="Rectangle 75">
            <a:extLst>
              <a:ext uri="{FF2B5EF4-FFF2-40B4-BE49-F238E27FC236}">
                <a16:creationId xmlns="" xmlns:a16="http://schemas.microsoft.com/office/drawing/2014/main" id="{B0704962-EC61-43A0-B8F5-F0E73686A3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 xmlns:a16="http://schemas.microsoft.com/office/drawing/2014/main" id="{03724DA1-45CB-4FF4-B038-1C0324EB39A1}"/>
              </a:ext>
            </a:extLst>
          </p:cNvPr>
          <p:cNvSpPr txBox="1"/>
          <p:nvPr/>
        </p:nvSpPr>
        <p:spPr>
          <a:xfrm>
            <a:off x="175845" y="3585408"/>
            <a:ext cx="3968983" cy="2820952"/>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sz="2000" b="1" dirty="0">
                <a:solidFill>
                  <a:srgbClr val="0070C0"/>
                </a:solidFill>
                <a:effectLst>
                  <a:outerShdw blurRad="38100" dist="38100" dir="2700000" algn="tl">
                    <a:srgbClr val="000000">
                      <a:alpha val="43137"/>
                    </a:srgbClr>
                  </a:outerShdw>
                </a:effectLst>
                <a:latin typeface="+mn-lt"/>
              </a:rPr>
              <a:t>Particulate matters of cigarette smoke</a:t>
            </a:r>
            <a:r>
              <a:rPr lang="ru-RU" sz="2000" b="1" dirty="0">
                <a:solidFill>
                  <a:srgbClr val="0070C0"/>
                </a:solidFill>
                <a:effectLst>
                  <a:outerShdw blurRad="38100" dist="38100" dir="2700000" algn="tl">
                    <a:srgbClr val="000000">
                      <a:alpha val="43137"/>
                    </a:srgbClr>
                  </a:outerShdw>
                </a:effectLst>
                <a:latin typeface="+mn-lt"/>
              </a:rPr>
              <a:t> </a:t>
            </a:r>
            <a:r>
              <a:rPr lang="en-US" sz="2000" b="1" dirty="0">
                <a:solidFill>
                  <a:srgbClr val="0070C0"/>
                </a:solidFill>
                <a:effectLst>
                  <a:outerShdw blurRad="38100" dist="38100" dir="2700000" algn="tl">
                    <a:srgbClr val="000000">
                      <a:alpha val="43137"/>
                    </a:srgbClr>
                  </a:outerShdw>
                </a:effectLst>
                <a:latin typeface="+mn-lt"/>
              </a:rPr>
              <a:t>or bacterial cells stimulate phagocytosis and ROS production, whose the rate correlates with the number of primed white blood cells and the composition of the plasma.</a:t>
            </a:r>
          </a:p>
        </p:txBody>
      </p:sp>
      <p:sp>
        <p:nvSpPr>
          <p:cNvPr id="39943" name="Rectangle 77">
            <a:extLst>
              <a:ext uri="{FF2B5EF4-FFF2-40B4-BE49-F238E27FC236}">
                <a16:creationId xmlns="" xmlns:a16="http://schemas.microsoft.com/office/drawing/2014/main" id="{90DBC3A1-652F-4058-94C8-0F512D4428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26" y="628650"/>
            <a:ext cx="7503518" cy="3528456"/>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7" name="Объект 6" descr="Изображение выглядит как текст, карта&#10;&#10;Автоматически созданное описание">
            <a:extLst>
              <a:ext uri="{FF2B5EF4-FFF2-40B4-BE49-F238E27FC236}">
                <a16:creationId xmlns="" xmlns:a16="http://schemas.microsoft.com/office/drawing/2014/main" id="{A9172869-19B9-418D-8EAF-4B1DF699E5E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9047" y="1025754"/>
            <a:ext cx="7165430" cy="2740776"/>
          </a:xfrm>
          <a:prstGeom prst="rect">
            <a:avLst/>
          </a:prstGeom>
        </p:spPr>
      </p:pic>
      <p:sp>
        <p:nvSpPr>
          <p:cNvPr id="80" name="Rectangle 79">
            <a:extLst>
              <a:ext uri="{FF2B5EF4-FFF2-40B4-BE49-F238E27FC236}">
                <a16:creationId xmlns="" xmlns:a16="http://schemas.microsoft.com/office/drawing/2014/main" id="{5A205CC8-8A08-4581-B9ED-683CF3A044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41826" y="4233559"/>
            <a:ext cx="3703324" cy="214038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a:extLst>
              <a:ext uri="{FF2B5EF4-FFF2-40B4-BE49-F238E27FC236}">
                <a16:creationId xmlns="" xmlns:a16="http://schemas.microsoft.com/office/drawing/2014/main" id="{9E9C5AAC-5C82-48B9-B747-3A5269998480}"/>
              </a:ext>
            </a:extLst>
          </p:cNvPr>
          <p:cNvPicPr>
            <a:picLocks noChangeAspect="1"/>
          </p:cNvPicPr>
          <p:nvPr/>
        </p:nvPicPr>
        <p:blipFill>
          <a:blip r:embed="rId3"/>
          <a:stretch>
            <a:fillRect/>
          </a:stretch>
        </p:blipFill>
        <p:spPr>
          <a:xfrm>
            <a:off x="4421503" y="4543184"/>
            <a:ext cx="3340264" cy="1528170"/>
          </a:xfrm>
          <a:prstGeom prst="rect">
            <a:avLst/>
          </a:prstGeom>
        </p:spPr>
      </p:pic>
      <p:sp>
        <p:nvSpPr>
          <p:cNvPr id="82" name="Rectangle 81">
            <a:extLst>
              <a:ext uri="{FF2B5EF4-FFF2-40B4-BE49-F238E27FC236}">
                <a16:creationId xmlns="" xmlns:a16="http://schemas.microsoft.com/office/drawing/2014/main" id="{0D090A5C-3625-4701-8C21-52969B3A7B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233559"/>
            <a:ext cx="3703197" cy="214038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a:extLst>
              <a:ext uri="{FF2B5EF4-FFF2-40B4-BE49-F238E27FC236}">
                <a16:creationId xmlns="" xmlns:a16="http://schemas.microsoft.com/office/drawing/2014/main" id="{6C3BBE76-6A38-4039-908E-48ACC72C5838}"/>
              </a:ext>
            </a:extLst>
          </p:cNvPr>
          <p:cNvSpPr/>
          <p:nvPr/>
        </p:nvSpPr>
        <p:spPr>
          <a:xfrm>
            <a:off x="175846" y="1172114"/>
            <a:ext cx="3968984" cy="1569660"/>
          </a:xfrm>
          <a:prstGeom prst="rect">
            <a:avLst/>
          </a:prstGeom>
        </p:spPr>
        <p:txBody>
          <a:bodyPr wrap="square">
            <a:spAutoFit/>
          </a:bodyPr>
          <a:lstStyle>
            <a:lvl1pPr eaLnBrk="0" hangingPunct="0">
              <a:defRPr>
                <a:solidFill>
                  <a:schemeClr val="tx1"/>
                </a:solidFill>
                <a:latin typeface="Gill Sans MT" panose="020B0502020104020203" pitchFamily="34" charset="0"/>
              </a:defRPr>
            </a:lvl1pPr>
            <a:lvl2pPr marL="742950" indent="-285750" eaLnBrk="0" hangingPunct="0">
              <a:defRPr>
                <a:solidFill>
                  <a:schemeClr val="tx1"/>
                </a:solidFill>
                <a:latin typeface="Gill Sans MT" panose="020B0502020104020203" pitchFamily="34" charset="0"/>
              </a:defRPr>
            </a:lvl2pPr>
            <a:lvl3pPr marL="1143000" indent="-228600" eaLnBrk="0" hangingPunct="0">
              <a:defRPr>
                <a:solidFill>
                  <a:schemeClr val="tx1"/>
                </a:solidFill>
                <a:latin typeface="Gill Sans MT" panose="020B0502020104020203" pitchFamily="34" charset="0"/>
              </a:defRPr>
            </a:lvl3pPr>
            <a:lvl4pPr marL="1600200" indent="-228600" eaLnBrk="0" hangingPunct="0">
              <a:defRPr>
                <a:solidFill>
                  <a:schemeClr val="tx1"/>
                </a:solidFill>
                <a:latin typeface="Gill Sans MT" panose="020B0502020104020203" pitchFamily="34" charset="0"/>
              </a:defRPr>
            </a:lvl4pPr>
            <a:lvl5pPr marL="2057400" indent="-228600" eaLnBrk="0" hangingPunct="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algn="just" eaLnBrk="1" hangingPunct="1">
              <a:spcAft>
                <a:spcPts val="600"/>
              </a:spcAft>
            </a:pPr>
            <a:r>
              <a:rPr lang="en-US" altLang="ru-RU" sz="1600" b="1" dirty="0">
                <a:solidFill>
                  <a:schemeClr val="accent2">
                    <a:lumMod val="75000"/>
                  </a:schemeClr>
                </a:solidFill>
                <a:effectLst>
                  <a:outerShdw blurRad="38100" dist="38100" dir="2700000" algn="tl">
                    <a:srgbClr val="000000"/>
                  </a:outerShdw>
                </a:effectLst>
                <a:latin typeface="Liberation Sans" panose="020B0604020202020204" pitchFamily="34" charset="0"/>
                <a:cs typeface="Liberation Sans" panose="020B0604020202020204" pitchFamily="34" charset="0"/>
              </a:rPr>
              <a:t>STUDIES ON THE </a:t>
            </a:r>
            <a:r>
              <a:rPr lang="en-US" altLang="ru-RU" sz="1600" b="1" dirty="0">
                <a:solidFill>
                  <a:srgbClr val="FF0000"/>
                </a:solidFill>
                <a:effectLst>
                  <a:outerShdw blurRad="38100" dist="38100" dir="2700000" algn="tl">
                    <a:srgbClr val="000000"/>
                  </a:outerShdw>
                </a:effectLst>
                <a:latin typeface="Liberation Sans" panose="020B0604020202020204" pitchFamily="34" charset="0"/>
                <a:cs typeface="Liberation Sans" panose="020B0604020202020204" pitchFamily="34" charset="0"/>
              </a:rPr>
              <a:t>ROS</a:t>
            </a:r>
            <a:r>
              <a:rPr lang="en-US" altLang="ru-RU" sz="1600" b="1" dirty="0">
                <a:solidFill>
                  <a:schemeClr val="accent2">
                    <a:lumMod val="75000"/>
                  </a:schemeClr>
                </a:solidFill>
                <a:effectLst>
                  <a:outerShdw blurRad="38100" dist="38100" dir="2700000" algn="tl">
                    <a:srgbClr val="000000"/>
                  </a:outerShdw>
                </a:effectLst>
                <a:latin typeface="Liberation Sans" panose="020B0604020202020204" pitchFamily="34" charset="0"/>
                <a:cs typeface="Liberation Sans" panose="020B0604020202020204" pitchFamily="34" charset="0"/>
              </a:rPr>
              <a:t> GENERATION BY LEUCOCYTE CELLS AFTER ACUTE SMOKING USING NON-OPSONIZED ZYMOSAN-INDUCED AND LUMINOL-ENHANCED CHEMILUMINESCENCE IN A CONTINGENTLY WHOLE BLOOD </a:t>
            </a:r>
            <a:endParaRPr lang="en-US" altLang="ru-RU" sz="1600" b="1" dirty="0">
              <a:solidFill>
                <a:schemeClr val="accent2">
                  <a:lumMod val="75000"/>
                </a:schemeClr>
              </a:solidFill>
            </a:endParaRPr>
          </a:p>
        </p:txBody>
      </p:sp>
      <p:pic>
        <p:nvPicPr>
          <p:cNvPr id="8" name="Рисунок 7" descr="Изображение выглядит как карта&#10;&#10;Автоматически созданное описание">
            <a:extLst>
              <a:ext uri="{FF2B5EF4-FFF2-40B4-BE49-F238E27FC236}">
                <a16:creationId xmlns="" xmlns:a16="http://schemas.microsoft.com/office/drawing/2014/main" id="{74E98522-C03C-46A5-85BF-8D4EE45109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3960" y="4514409"/>
            <a:ext cx="3530517" cy="16144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C7D495-253E-4BD2-B7E4-0E727D759D59}"/>
              </a:ext>
            </a:extLst>
          </p:cNvPr>
          <p:cNvSpPr>
            <a:spLocks noGrp="1"/>
          </p:cNvSpPr>
          <p:nvPr>
            <p:ph type="title"/>
          </p:nvPr>
        </p:nvSpPr>
        <p:spPr>
          <a:xfrm>
            <a:off x="473899" y="355149"/>
            <a:ext cx="11798300" cy="903287"/>
          </a:xfrm>
        </p:spPr>
        <p:txBody>
          <a:bodyPr wrap="square" numCol="1" anchorCtr="0" compatLnSpc="1">
            <a:prstTxWarp prst="textNoShape">
              <a:avLst/>
            </a:prstTxWarp>
          </a:bodyPr>
          <a:lstStyle/>
          <a:p>
            <a:pPr eaLnBrk="1" hangingPunct="1"/>
            <a:r>
              <a:rPr lang="en-US" altLang="ru-RU" b="1" cap="none" dirty="0">
                <a:solidFill>
                  <a:srgbClr val="FFFF00"/>
                </a:solidFill>
                <a:effectLst>
                  <a:outerShdw blurRad="38100" dist="38100" dir="2700000" algn="tl">
                    <a:srgbClr val="000000">
                      <a:alpha val="43137"/>
                    </a:srgbClr>
                  </a:outerShdw>
                </a:effectLst>
                <a:latin typeface="+mn-lt"/>
              </a:rPr>
              <a:t>AGE COMPOSITION &amp; SMOKING STATUS OF VOLUNTEERS</a:t>
            </a:r>
            <a:endParaRPr lang="ru-RU" altLang="ru-RU" b="1" cap="none" dirty="0">
              <a:solidFill>
                <a:srgbClr val="FFFF00"/>
              </a:solidFill>
              <a:effectLst>
                <a:outerShdw blurRad="38100" dist="38100" dir="2700000" algn="tl">
                  <a:srgbClr val="000000">
                    <a:alpha val="43137"/>
                  </a:srgbClr>
                </a:outerShdw>
              </a:effectLst>
              <a:latin typeface="+mn-lt"/>
            </a:endParaRPr>
          </a:p>
        </p:txBody>
      </p:sp>
      <p:graphicFrame>
        <p:nvGraphicFramePr>
          <p:cNvPr id="41025" name="Group 65">
            <a:extLst>
              <a:ext uri="{FF2B5EF4-FFF2-40B4-BE49-F238E27FC236}">
                <a16:creationId xmlns="" xmlns:a16="http://schemas.microsoft.com/office/drawing/2014/main" id="{5D71BD0C-AE68-4F39-85FC-A82119D136CC}"/>
              </a:ext>
            </a:extLst>
          </p:cNvPr>
          <p:cNvGraphicFramePr>
            <a:graphicFrameLocks noGrp="1"/>
          </p:cNvGraphicFramePr>
          <p:nvPr>
            <p:ph idx="1"/>
            <p:extLst>
              <p:ext uri="{D42A27DB-BD31-4B8C-83A1-F6EECF244321}">
                <p14:modId xmlns:p14="http://schemas.microsoft.com/office/powerpoint/2010/main" val="1838698883"/>
              </p:ext>
            </p:extLst>
          </p:nvPr>
        </p:nvGraphicFramePr>
        <p:xfrm>
          <a:off x="473899" y="1258436"/>
          <a:ext cx="11343055" cy="2394561"/>
        </p:xfrm>
        <a:graphic>
          <a:graphicData uri="http://schemas.openxmlformats.org/drawingml/2006/table">
            <a:tbl>
              <a:tblPr/>
              <a:tblGrid>
                <a:gridCol w="817352">
                  <a:extLst>
                    <a:ext uri="{9D8B030D-6E8A-4147-A177-3AD203B41FA5}">
                      <a16:colId xmlns="" xmlns:a16="http://schemas.microsoft.com/office/drawing/2014/main" val="1810665771"/>
                    </a:ext>
                  </a:extLst>
                </a:gridCol>
                <a:gridCol w="923035">
                  <a:extLst>
                    <a:ext uri="{9D8B030D-6E8A-4147-A177-3AD203B41FA5}">
                      <a16:colId xmlns="" xmlns:a16="http://schemas.microsoft.com/office/drawing/2014/main" val="1772426178"/>
                    </a:ext>
                  </a:extLst>
                </a:gridCol>
                <a:gridCol w="1419457">
                  <a:extLst>
                    <a:ext uri="{9D8B030D-6E8A-4147-A177-3AD203B41FA5}">
                      <a16:colId xmlns="" xmlns:a16="http://schemas.microsoft.com/office/drawing/2014/main" val="4221392295"/>
                    </a:ext>
                  </a:extLst>
                </a:gridCol>
                <a:gridCol w="1248813">
                  <a:extLst>
                    <a:ext uri="{9D8B030D-6E8A-4147-A177-3AD203B41FA5}">
                      <a16:colId xmlns="" xmlns:a16="http://schemas.microsoft.com/office/drawing/2014/main" val="2262715063"/>
                    </a:ext>
                  </a:extLst>
                </a:gridCol>
                <a:gridCol w="1326379">
                  <a:extLst>
                    <a:ext uri="{9D8B030D-6E8A-4147-A177-3AD203B41FA5}">
                      <a16:colId xmlns="" xmlns:a16="http://schemas.microsoft.com/office/drawing/2014/main" val="3279673750"/>
                    </a:ext>
                  </a:extLst>
                </a:gridCol>
                <a:gridCol w="1062655">
                  <a:extLst>
                    <a:ext uri="{9D8B030D-6E8A-4147-A177-3AD203B41FA5}">
                      <a16:colId xmlns="" xmlns:a16="http://schemas.microsoft.com/office/drawing/2014/main" val="4032308751"/>
                    </a:ext>
                  </a:extLst>
                </a:gridCol>
                <a:gridCol w="1442726">
                  <a:extLst>
                    <a:ext uri="{9D8B030D-6E8A-4147-A177-3AD203B41FA5}">
                      <a16:colId xmlns="" xmlns:a16="http://schemas.microsoft.com/office/drawing/2014/main" val="2698834095"/>
                    </a:ext>
                  </a:extLst>
                </a:gridCol>
                <a:gridCol w="1458241">
                  <a:extLst>
                    <a:ext uri="{9D8B030D-6E8A-4147-A177-3AD203B41FA5}">
                      <a16:colId xmlns="" xmlns:a16="http://schemas.microsoft.com/office/drawing/2014/main" val="2921042000"/>
                    </a:ext>
                  </a:extLst>
                </a:gridCol>
                <a:gridCol w="1175474">
                  <a:extLst>
                    <a:ext uri="{9D8B030D-6E8A-4147-A177-3AD203B41FA5}">
                      <a16:colId xmlns="" xmlns:a16="http://schemas.microsoft.com/office/drawing/2014/main" val="4022692381"/>
                    </a:ext>
                  </a:extLst>
                </a:gridCol>
                <a:gridCol w="468923">
                  <a:extLst>
                    <a:ext uri="{9D8B030D-6E8A-4147-A177-3AD203B41FA5}">
                      <a16:colId xmlns="" xmlns:a16="http://schemas.microsoft.com/office/drawing/2014/main" val="318416630"/>
                    </a:ext>
                  </a:extLst>
                </a:gridCol>
              </a:tblGrid>
              <a:tr h="639763">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FFFFFF"/>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a:ln>
                          <a:noFill/>
                        </a:ln>
                        <a:solidFill>
                          <a:srgbClr val="FFFFFF"/>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dirty="0">
                          <a:ln>
                            <a:noFill/>
                          </a:ln>
                          <a:solidFill>
                            <a:srgbClr val="FFFFFF"/>
                          </a:solidFill>
                          <a:effectLst/>
                          <a:latin typeface="Gill Sans MT" panose="020B0502020104020203" pitchFamily="34" charset="0"/>
                        </a:rPr>
                        <a:t>Healthy Smokers</a:t>
                      </a:r>
                      <a:endParaRPr kumimoji="0" lang="ru-RU" altLang="ru-RU" sz="1800" b="1" i="0" u="none" strike="noStrike" cap="none" normalizeH="0" baseline="0" dirty="0">
                        <a:ln>
                          <a:noFill/>
                        </a:ln>
                        <a:solidFill>
                          <a:srgbClr val="FFFFFF"/>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dirty="0">
                          <a:ln>
                            <a:noFill/>
                          </a:ln>
                          <a:solidFill>
                            <a:srgbClr val="FFFFFF"/>
                          </a:solidFill>
                          <a:effectLst/>
                          <a:latin typeface="Gill Sans MT" panose="020B0502020104020203" pitchFamily="34" charset="0"/>
                        </a:rPr>
                        <a:t>Healthy Non-Smokers</a:t>
                      </a:r>
                      <a:r>
                        <a:rPr kumimoji="0" lang="ru-RU" altLang="ru-RU" sz="1800" b="1" i="0" u="none" strike="noStrike" cap="none" normalizeH="0" baseline="0" dirty="0">
                          <a:ln>
                            <a:noFill/>
                          </a:ln>
                          <a:solidFill>
                            <a:srgbClr val="FFFFFF"/>
                          </a:solidFill>
                          <a:effectLst/>
                          <a:latin typeface="Corbel" panose="020B0503020204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dirty="0">
                          <a:ln>
                            <a:noFill/>
                          </a:ln>
                          <a:solidFill>
                            <a:srgbClr val="FFFFFF"/>
                          </a:solidFill>
                          <a:effectLst/>
                          <a:latin typeface="Gill Sans MT" panose="020B0502020104020203" pitchFamily="34" charset="0"/>
                        </a:rPr>
                        <a:t>Ex-Smokers</a:t>
                      </a:r>
                      <a:endParaRPr kumimoji="0" lang="ru-RU" altLang="ru-RU" sz="1800" b="1" i="0" u="none" strike="noStrike" cap="none" normalizeH="0" baseline="0" dirty="0">
                        <a:ln>
                          <a:noFill/>
                        </a:ln>
                        <a:solidFill>
                          <a:srgbClr val="FFFFFF"/>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hMerge="1">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FFFFFF"/>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30000" dirty="0">
                        <a:ln>
                          <a:noFill/>
                        </a:ln>
                        <a:solidFill>
                          <a:srgbClr val="FFFFFF"/>
                        </a:solidFill>
                        <a:effectLst/>
                        <a:latin typeface="Bahnschrift SemiBold SemiConden" panose="020B0502040204020203"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357214457"/>
                  </a:ext>
                </a:extLst>
              </a:tr>
              <a:tr h="639763">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Age </a:t>
                      </a:r>
                      <a:r>
                        <a:rPr kumimoji="0" lang="ru-RU" altLang="ru-RU" sz="1800" b="0" i="0" u="none" strike="noStrike" cap="none" normalizeH="0" baseline="0" dirty="0">
                          <a:ln>
                            <a:noFill/>
                          </a:ln>
                          <a:solidFill>
                            <a:srgbClr val="000000"/>
                          </a:solidFill>
                          <a:effectLst/>
                          <a:latin typeface="Gill Sans MT" panose="020B0502020104020203" pitchFamily="34" charset="0"/>
                        </a:rPr>
                        <a:t>   </a:t>
                      </a:r>
                      <a:r>
                        <a:rPr kumimoji="0" lang="en-US" altLang="ru-RU" sz="1800" b="0" i="0" u="none" strike="noStrike" cap="none" normalizeH="0" baseline="0" dirty="0">
                          <a:ln>
                            <a:noFill/>
                          </a:ln>
                          <a:solidFill>
                            <a:srgbClr val="000000"/>
                          </a:solidFill>
                          <a:effectLst/>
                          <a:latin typeface="Gill Sans MT" panose="020B0502020104020203" pitchFamily="34" charset="0"/>
                        </a:rPr>
                        <a:t>group</a:t>
                      </a: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Age, years</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Smoking stage, packs</a:t>
                      </a: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N (m/f)</a:t>
                      </a: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err="1">
                          <a:ln>
                            <a:noFill/>
                          </a:ln>
                          <a:solidFill>
                            <a:srgbClr val="000000"/>
                          </a:solidFill>
                          <a:effectLst/>
                          <a:latin typeface="Gill Sans MT" panose="020B0502020104020203" pitchFamily="34" charset="0"/>
                        </a:rPr>
                        <a:t>exCO</a:t>
                      </a:r>
                      <a:r>
                        <a:rPr kumimoji="0" lang="en-US" altLang="ru-RU" sz="1800" b="0" i="0" u="none" strike="noStrike" cap="none" normalizeH="0" baseline="0" dirty="0">
                          <a:ln>
                            <a:noFill/>
                          </a:ln>
                          <a:solidFill>
                            <a:srgbClr val="000000"/>
                          </a:solidFill>
                          <a:effectLst/>
                          <a:latin typeface="Gill Sans MT" panose="020B0502020104020203" pitchFamily="34" charset="0"/>
                        </a:rPr>
                        <a:t>, ppm</a:t>
                      </a: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mn-lt"/>
                        </a:rPr>
                        <a:t>WBS,</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0000"/>
                          </a:solidFill>
                          <a:effectLst/>
                          <a:latin typeface="+mn-lt"/>
                        </a:rPr>
                        <a:t>х10</a:t>
                      </a:r>
                      <a:r>
                        <a:rPr kumimoji="0" lang="ru-RU" altLang="ru-RU" sz="1800" b="0" i="0" u="none" strike="noStrike" cap="none" normalizeH="0" baseline="30000" dirty="0">
                          <a:ln>
                            <a:noFill/>
                          </a:ln>
                          <a:solidFill>
                            <a:srgbClr val="000000"/>
                          </a:solidFill>
                          <a:effectLst/>
                          <a:latin typeface="+mn-lt"/>
                        </a:rPr>
                        <a:t>-9</a:t>
                      </a: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0000"/>
                          </a:solidFill>
                          <a:effectLst/>
                          <a:latin typeface="Arial" panose="020B0604020202020204" pitchFamily="34" charset="0"/>
                        </a:rPr>
                        <a:t> </a:t>
                      </a:r>
                      <a:r>
                        <a:rPr kumimoji="0" lang="en-US" altLang="ru-RU" sz="1800" b="0" i="0" u="none" strike="noStrike" cap="none" normalizeH="0" baseline="0" dirty="0">
                          <a:ln>
                            <a:noFill/>
                          </a:ln>
                          <a:solidFill>
                            <a:srgbClr val="000000"/>
                          </a:solidFill>
                          <a:effectLst/>
                          <a:latin typeface="+mn-lt"/>
                        </a:rPr>
                        <a:t>N/Ex-</a:t>
                      </a:r>
                      <a:r>
                        <a:rPr kumimoji="0" lang="en-US" altLang="ru-RU" sz="1800" b="0" i="0" u="none" strike="noStrike" cap="none" normalizeH="0" baseline="0" dirty="0" err="1">
                          <a:ln>
                            <a:noFill/>
                          </a:ln>
                          <a:solidFill>
                            <a:srgbClr val="000000"/>
                          </a:solidFill>
                          <a:effectLst/>
                          <a:latin typeface="+mn-lt"/>
                        </a:rPr>
                        <a:t>Sm</a:t>
                      </a:r>
                      <a:endParaRPr kumimoji="0" lang="en-US" altLang="ru-RU" sz="1800" b="0" i="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mn-lt"/>
                        </a:rPr>
                        <a:t>(</a:t>
                      </a:r>
                      <a:r>
                        <a:rPr kumimoji="0" lang="en-US" altLang="ru-RU" sz="1800" b="0" i="0" u="none" strike="noStrike" cap="none" normalizeH="0" baseline="0" dirty="0" err="1">
                          <a:ln>
                            <a:noFill/>
                          </a:ln>
                          <a:solidFill>
                            <a:srgbClr val="000000"/>
                          </a:solidFill>
                          <a:effectLst/>
                          <a:latin typeface="+mn-lt"/>
                        </a:rPr>
                        <a:t>m+f</a:t>
                      </a:r>
                      <a:r>
                        <a:rPr kumimoji="0" lang="en-US" altLang="ru-RU" sz="1800" b="0" i="0" u="none" strike="noStrike" cap="none" normalizeH="0" baseline="0" dirty="0">
                          <a:ln>
                            <a:noFill/>
                          </a:ln>
                          <a:solidFill>
                            <a:srgbClr val="000000"/>
                          </a:solidFill>
                          <a:effectLst/>
                          <a:latin typeface="+mn-lt"/>
                        </a:rPr>
                        <a:t>)</a:t>
                      </a:r>
                      <a:endParaRPr kumimoji="0" lang="ru-RU" altLang="ru-RU" sz="1800" b="0" i="0" u="none" strike="noStrike" cap="none" normalizeH="0" baseline="0" dirty="0">
                        <a:ln>
                          <a:noFill/>
                        </a:ln>
                        <a:solidFill>
                          <a:srgbClr val="000000"/>
                        </a:solidFill>
                        <a:effectLst/>
                        <a:latin typeface="+mn-lt"/>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err="1">
                          <a:ln>
                            <a:noFill/>
                          </a:ln>
                          <a:solidFill>
                            <a:srgbClr val="000000"/>
                          </a:solidFill>
                          <a:effectLst/>
                          <a:latin typeface="Gill Sans MT" panose="020B0502020104020203" pitchFamily="34" charset="0"/>
                        </a:rPr>
                        <a:t>exCO</a:t>
                      </a:r>
                      <a:r>
                        <a:rPr kumimoji="0" lang="en-US" altLang="ru-RU" sz="1800" b="0" i="0" u="none" strike="noStrike" cap="none" normalizeH="0" baseline="0" dirty="0">
                          <a:ln>
                            <a:noFill/>
                          </a:ln>
                          <a:solidFill>
                            <a:srgbClr val="000000"/>
                          </a:solidFill>
                          <a:effectLst/>
                          <a:latin typeface="Gill Sans MT" panose="020B0502020104020203" pitchFamily="34" charset="0"/>
                        </a:rPr>
                        <a:t>, ppm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Corbel" panose="020B0503020204020204" pitchFamily="34" charset="0"/>
                        </a:rPr>
                        <a:t>(</a:t>
                      </a:r>
                      <a:r>
                        <a:rPr kumimoji="0" lang="ru-RU" altLang="ru-RU" sz="1800" b="0" i="0" u="none" strike="noStrike" cap="none" normalizeH="0" baseline="0" dirty="0">
                          <a:ln>
                            <a:noFill/>
                          </a:ln>
                          <a:solidFill>
                            <a:srgbClr val="000000"/>
                          </a:solidFill>
                          <a:effectLst/>
                          <a:latin typeface="Corbel" panose="020B0503020204020204" pitchFamily="34" charset="0"/>
                        </a:rPr>
                        <a:t>*</a:t>
                      </a:r>
                      <a:r>
                        <a:rPr kumimoji="0" lang="en-US" altLang="ru-RU" sz="1800" b="0" i="0" u="none" strike="noStrike" cap="none" normalizeH="0" baseline="0" dirty="0">
                          <a:ln>
                            <a:noFill/>
                          </a:ln>
                          <a:solidFill>
                            <a:srgbClr val="000000"/>
                          </a:solidFill>
                          <a:effectLst/>
                          <a:latin typeface="Corbel" panose="020B0503020204020204" pitchFamily="34" charset="0"/>
                        </a:rPr>
                        <a:t>p&lt;0</a:t>
                      </a:r>
                      <a:r>
                        <a:rPr kumimoji="0" lang="ru-RU" altLang="ru-RU" sz="1800" b="0" i="0" u="none" strike="noStrike" cap="none" normalizeH="0" baseline="0" dirty="0">
                          <a:ln>
                            <a:noFill/>
                          </a:ln>
                          <a:solidFill>
                            <a:srgbClr val="000000"/>
                          </a:solidFill>
                          <a:effectLst/>
                          <a:latin typeface="Corbel" panose="020B0503020204020204" pitchFamily="34" charset="0"/>
                        </a:rPr>
                        <a:t>,001)</a:t>
                      </a:r>
                      <a:endParaRPr kumimoji="0" lang="en-US" altLang="ru-RU" sz="1800" b="0" i="0" u="none" strike="noStrike" cap="none" normalizeH="0" baseline="0" dirty="0">
                        <a:ln>
                          <a:noFill/>
                        </a:ln>
                        <a:solidFill>
                          <a:srgbClr val="000000"/>
                        </a:solidFill>
                        <a:effectLst/>
                        <a:latin typeface="Gill Sans MT" panose="020B0502020104020203"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p>
                      <a:r>
                        <a:rPr lang="en-US" dirty="0"/>
                        <a:t>WBS,</a:t>
                      </a:r>
                    </a:p>
                    <a:p>
                      <a:r>
                        <a:rPr lang="ru-RU" dirty="0"/>
                        <a:t>х10</a:t>
                      </a:r>
                      <a:r>
                        <a:rPr lang="ru-RU" baseline="30000" dirty="0"/>
                        <a:t>-9</a:t>
                      </a: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3000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extLst>
                  <a:ext uri="{0D108BD9-81ED-4DB2-BD59-A6C34878D82A}">
                    <a16:rowId xmlns="" xmlns:a16="http://schemas.microsoft.com/office/drawing/2014/main" val="881127990"/>
                  </a:ext>
                </a:extLst>
              </a:tr>
              <a:tr h="371475">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I</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&lt; 30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&lt; 10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12 (6 + 6)</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18.9 ± 7.6</a:t>
                      </a: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mn-lt"/>
                        </a:rPr>
                        <a:t>7.4±1.8</a:t>
                      </a:r>
                      <a:endParaRPr kumimoji="0" lang="ru-RU" altLang="ru-RU" sz="1800" b="0" i="0" u="none" strike="noStrike" cap="none" normalizeH="0" baseline="0" dirty="0">
                        <a:ln>
                          <a:noFill/>
                        </a:ln>
                        <a:solidFill>
                          <a:srgbClr val="000000"/>
                        </a:solidFill>
                        <a:effectLst/>
                        <a:latin typeface="+mn-lt"/>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16/</a:t>
                      </a:r>
                      <a:r>
                        <a:rPr kumimoji="0" lang="ru-RU" altLang="ru-RU" sz="1800" b="0" i="0" u="none" strike="noStrike" cap="none" normalizeH="0" baseline="0">
                          <a:ln>
                            <a:noFill/>
                          </a:ln>
                          <a:solidFill>
                            <a:srgbClr val="000000"/>
                          </a:solidFill>
                          <a:effectLst/>
                          <a:latin typeface="Gill Sans MT" panose="020B0502020104020203" pitchFamily="34" charset="0"/>
                        </a:rPr>
                        <a:t>2 </a:t>
                      </a:r>
                      <a:r>
                        <a:rPr kumimoji="0" lang="en-US" altLang="ru-RU" sz="1800" b="0" i="0" u="none" strike="noStrike" cap="none" normalizeH="0" baseline="0">
                          <a:ln>
                            <a:noFill/>
                          </a:ln>
                          <a:solidFill>
                            <a:srgbClr val="000000"/>
                          </a:solidFill>
                          <a:effectLst/>
                          <a:latin typeface="Gill Sans MT" panose="020B0502020104020203" pitchFamily="34" charset="0"/>
                        </a:rPr>
                        <a:t>(7 + 9)</a:t>
                      </a:r>
                      <a:endParaRPr kumimoji="0" lang="ru-RU" altLang="ru-RU" sz="1800" b="0" i="0" u="none" strike="noStrike" cap="none" normalizeH="0" baseline="0">
                        <a:ln>
                          <a:noFill/>
                        </a:ln>
                        <a:solidFill>
                          <a:srgbClr val="000000"/>
                        </a:solidFill>
                        <a:effectLst/>
                        <a:latin typeface="Gill Sans MT" panose="020B0502020104020203"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3.3 ± 2.1</a:t>
                      </a:r>
                      <a:r>
                        <a:rPr kumimoji="0" lang="ru-RU" altLang="ru-RU" sz="1800" b="0" i="0" u="none" strike="noStrike" cap="none" normalizeH="0" baseline="0" dirty="0">
                          <a:ln>
                            <a:noFill/>
                          </a:ln>
                          <a:solidFill>
                            <a:srgbClr val="000000"/>
                          </a:solidFill>
                          <a:effectLst/>
                          <a:latin typeface="Gill Sans MT" panose="020B0502020104020203" pitchFamily="34" charset="0"/>
                        </a:rPr>
                        <a:t>*</a:t>
                      </a: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p>
                      <a:r>
                        <a:rPr lang="en-US" dirty="0"/>
                        <a:t>5.9±1.9*</a:t>
                      </a:r>
                      <a:endParaRPr lang="ru-RU" dirty="0"/>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extLst>
                  <a:ext uri="{0D108BD9-81ED-4DB2-BD59-A6C34878D82A}">
                    <a16:rowId xmlns="" xmlns:a16="http://schemas.microsoft.com/office/drawing/2014/main" val="3464193310"/>
                  </a:ext>
                </a:extLst>
              </a:tr>
              <a:tr h="371475">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II</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31-50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10-30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26 (17+9)</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20.2 ± 5.9</a:t>
                      </a:r>
                      <a:endParaRPr kumimoji="0" lang="ru-RU" altLang="ru-RU" sz="1800" b="0" i="0" u="none" strike="noStrike" cap="none" normalizeH="0" baseline="0" dirty="0">
                        <a:ln>
                          <a:noFill/>
                        </a:ln>
                        <a:solidFill>
                          <a:srgbClr val="000000"/>
                        </a:solidFill>
                        <a:effectLst/>
                        <a:latin typeface="Gill Sans MT" panose="020B0502020104020203"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mn-lt"/>
                        </a:rPr>
                        <a:t>6.2±1.7</a:t>
                      </a:r>
                      <a:endParaRPr kumimoji="0" lang="ru-RU" altLang="ru-RU" sz="1800" b="0" i="0" u="none" strike="noStrike" cap="none" normalizeH="0" baseline="0" dirty="0">
                        <a:ln>
                          <a:noFill/>
                        </a:ln>
                        <a:solidFill>
                          <a:srgbClr val="000000"/>
                        </a:solidFill>
                        <a:effectLst/>
                        <a:latin typeface="+mn-lt"/>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31/4 (21+10)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3.6 ± 2.6</a:t>
                      </a:r>
                      <a:r>
                        <a:rPr kumimoji="0" lang="ru-RU" altLang="ru-RU" sz="1800" b="0" i="0" u="none" strike="noStrike" cap="none" normalizeH="0" baseline="0" dirty="0">
                          <a:ln>
                            <a:noFill/>
                          </a:ln>
                          <a:solidFill>
                            <a:srgbClr val="000000"/>
                          </a:solidFill>
                          <a:effectLst/>
                          <a:latin typeface="Gill Sans MT" panose="020B0502020104020203" pitchFamily="34" charset="0"/>
                        </a:rPr>
                        <a:t>*</a:t>
                      </a: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p>
                      <a:r>
                        <a:rPr lang="en-US" dirty="0"/>
                        <a:t>6.8±2.3</a:t>
                      </a:r>
                      <a:endParaRPr lang="ru-RU" dirty="0"/>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FCC"/>
                    </a:solidFill>
                  </a:tcPr>
                </a:tc>
                <a:extLst>
                  <a:ext uri="{0D108BD9-81ED-4DB2-BD59-A6C34878D82A}">
                    <a16:rowId xmlns="" xmlns:a16="http://schemas.microsoft.com/office/drawing/2014/main" val="1374338695"/>
                  </a:ext>
                </a:extLst>
              </a:tr>
              <a:tr h="371475">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III</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&gt; 50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&gt; 30</a:t>
                      </a:r>
                      <a:r>
                        <a:rPr kumimoji="0" lang="ru-RU" altLang="ru-RU" sz="1800" b="0" i="0" u="none" strike="noStrike" cap="none" normalizeH="0" baseline="0">
                          <a:ln>
                            <a:noFill/>
                          </a:ln>
                          <a:solidFill>
                            <a:srgbClr val="000000"/>
                          </a:solidFill>
                          <a:effectLst/>
                          <a:latin typeface="Corbel" panose="020B0503020204020204" pitchFamily="34" charset="0"/>
                        </a:rPr>
                        <a:t> (30-60)</a:t>
                      </a: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8 (8+0)</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27.4 ± 8.8*</a:t>
                      </a:r>
                      <a:endParaRPr kumimoji="0" lang="ru-RU" altLang="ru-RU" sz="1800" b="0" i="0" u="none" strike="noStrike" cap="none" normalizeH="0" baseline="0" dirty="0">
                        <a:ln>
                          <a:noFill/>
                        </a:ln>
                        <a:solidFill>
                          <a:srgbClr val="000000"/>
                        </a:solidFill>
                        <a:effectLst/>
                        <a:latin typeface="Gill Sans MT" panose="020B0502020104020203"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mn-lt"/>
                        </a:rPr>
                        <a:t>5.9±2.1</a:t>
                      </a:r>
                      <a:endParaRPr kumimoji="0" lang="ru-RU" altLang="ru-RU" sz="1800" b="0" i="0" u="none" strike="noStrike" cap="none" normalizeH="0" baseline="0" dirty="0">
                        <a:ln>
                          <a:noFill/>
                        </a:ln>
                        <a:solidFill>
                          <a:srgbClr val="000000"/>
                        </a:solidFill>
                        <a:effectLst/>
                        <a:latin typeface="+mn-lt"/>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a:ln>
                            <a:noFill/>
                          </a:ln>
                          <a:solidFill>
                            <a:srgbClr val="000000"/>
                          </a:solidFill>
                          <a:effectLst/>
                          <a:latin typeface="Gill Sans MT" panose="020B0502020104020203" pitchFamily="34" charset="0"/>
                        </a:rPr>
                        <a:t>17/3 (11 + 6)</a:t>
                      </a:r>
                      <a:endParaRPr kumimoji="0" lang="ru-RU" altLang="ru-RU" sz="1800" b="0" i="0" u="none" strike="noStrike" cap="none" normalizeH="0" baseline="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dirty="0">
                          <a:ln>
                            <a:noFill/>
                          </a:ln>
                          <a:solidFill>
                            <a:srgbClr val="000000"/>
                          </a:solidFill>
                          <a:effectLst/>
                          <a:latin typeface="Gill Sans MT" panose="020B0502020104020203" pitchFamily="34" charset="0"/>
                        </a:rPr>
                        <a:t>2.8 ± 1.7</a:t>
                      </a:r>
                      <a:r>
                        <a:rPr kumimoji="0" lang="ru-RU" altLang="ru-RU" sz="1800" b="0" i="0" u="none" strike="noStrike" cap="none" normalizeH="0" baseline="0" dirty="0">
                          <a:ln>
                            <a:noFill/>
                          </a:ln>
                          <a:solidFill>
                            <a:srgbClr val="000000"/>
                          </a:solidFill>
                          <a:effectLst/>
                          <a:latin typeface="Gill Sans MT" panose="020B0502020104020203" pitchFamily="34" charset="0"/>
                        </a:rPr>
                        <a:t>*</a:t>
                      </a: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p>
                      <a:r>
                        <a:rPr lang="en-US" dirty="0"/>
                        <a:t>6.4±1.6</a:t>
                      </a:r>
                      <a:endParaRPr lang="ru-RU" dirty="0"/>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tc>
                  <a:txBody>
                    <a:bodyPr/>
                    <a:lstStyle>
                      <a:lvl1pPr eaLnBrk="0" hangingPunct="0">
                        <a:spcBef>
                          <a:spcPct val="20000"/>
                        </a:spcBef>
                        <a:spcAft>
                          <a:spcPts val="600"/>
                        </a:spcAft>
                        <a:buClr>
                          <a:schemeClr val="accent1"/>
                        </a:buClr>
                        <a:buSzPct val="92000"/>
                        <a:buFont typeface="Wingdings 2" panose="05020102010507070707" pitchFamily="18" charset="2"/>
                        <a:defRPr sz="1600">
                          <a:solidFill>
                            <a:srgbClr val="404040"/>
                          </a:solidFill>
                          <a:latin typeface="Corbel" panose="020B0503020204020204" pitchFamily="34" charset="0"/>
                        </a:defRPr>
                      </a:lvl1pPr>
                      <a:lvl2pPr marL="742950" indent="-285750" eaLnBrk="0" hangingPunct="0">
                        <a:spcBef>
                          <a:spcPct val="20000"/>
                        </a:spcBef>
                        <a:spcAft>
                          <a:spcPts val="600"/>
                        </a:spcAft>
                        <a:buClr>
                          <a:schemeClr val="accent1"/>
                        </a:buClr>
                        <a:buSzPct val="92000"/>
                        <a:buFont typeface="Wingdings 2" panose="05020102010507070707" pitchFamily="18" charset="2"/>
                        <a:defRPr sz="1400">
                          <a:solidFill>
                            <a:srgbClr val="404040"/>
                          </a:solidFill>
                          <a:latin typeface="Corbel" panose="020B0503020204020204" pitchFamily="34" charset="0"/>
                        </a:defRPr>
                      </a:lvl2pPr>
                      <a:lvl3pPr marL="1143000" indent="-228600" eaLnBrk="0" hangingPunct="0">
                        <a:spcBef>
                          <a:spcPct val="20000"/>
                        </a:spcBef>
                        <a:spcAft>
                          <a:spcPts val="600"/>
                        </a:spcAft>
                        <a:buClr>
                          <a:schemeClr val="accent1"/>
                        </a:buClr>
                        <a:buSzPct val="92000"/>
                        <a:buFont typeface="Wingdings 2" panose="05020102010507070707" pitchFamily="18" charset="2"/>
                        <a:defRPr sz="1200">
                          <a:solidFill>
                            <a:srgbClr val="404040"/>
                          </a:solidFill>
                          <a:latin typeface="Corbel" panose="020B0503020204020204" pitchFamily="34" charset="0"/>
                        </a:defRPr>
                      </a:lvl3pPr>
                      <a:lvl4pPr marL="16002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4pPr>
                      <a:lvl5pPr marL="2057400" indent="-228600" eaLnBrk="0"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5pPr>
                      <a:lvl6pPr marL="25146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6pPr>
                      <a:lvl7pPr marL="29718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7pPr>
                      <a:lvl8pPr marL="34290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8pPr>
                      <a:lvl9pPr marL="3886200" indent="-228600" eaLnBrk="0" fontAlgn="base" hangingPunct="0">
                        <a:spcBef>
                          <a:spcPct val="20000"/>
                        </a:spcBef>
                        <a:spcAft>
                          <a:spcPts val="600"/>
                        </a:spcAft>
                        <a:buClr>
                          <a:schemeClr val="accent1"/>
                        </a:buClr>
                        <a:buSzPct val="92000"/>
                        <a:buFont typeface="Wingdings 2" panose="05020102010507070707" pitchFamily="18" charset="2"/>
                        <a:defRPr sz="1000">
                          <a:solidFill>
                            <a:srgbClr val="404040"/>
                          </a:solidFill>
                          <a:latin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rgbClr val="000000"/>
                        </a:solidFill>
                        <a:effectLst/>
                        <a:latin typeface="Corbel" panose="020B0503020204020204" pitchFamily="34" charset="0"/>
                      </a:endParaRPr>
                    </a:p>
                  </a:txBody>
                  <a:tcPr marL="91432" marR="91432"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0E8"/>
                    </a:solidFill>
                  </a:tcPr>
                </a:tc>
                <a:extLst>
                  <a:ext uri="{0D108BD9-81ED-4DB2-BD59-A6C34878D82A}">
                    <a16:rowId xmlns="" xmlns:a16="http://schemas.microsoft.com/office/drawing/2014/main" val="64535245"/>
                  </a:ext>
                </a:extLst>
              </a:tr>
            </a:tbl>
          </a:graphicData>
        </a:graphic>
      </p:graphicFrame>
      <p:sp>
        <p:nvSpPr>
          <p:cNvPr id="41021" name="TextBox 4">
            <a:extLst>
              <a:ext uri="{FF2B5EF4-FFF2-40B4-BE49-F238E27FC236}">
                <a16:creationId xmlns="" xmlns:a16="http://schemas.microsoft.com/office/drawing/2014/main" id="{25FC8860-2194-45F9-ACB1-1CC49C4C72C4}"/>
              </a:ext>
            </a:extLst>
          </p:cNvPr>
          <p:cNvSpPr txBox="1">
            <a:spLocks noChangeArrowheads="1"/>
          </p:cNvSpPr>
          <p:nvPr/>
        </p:nvSpPr>
        <p:spPr bwMode="auto">
          <a:xfrm>
            <a:off x="581025" y="4364038"/>
            <a:ext cx="11610975"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defRPr>
            </a:lvl1pPr>
            <a:lvl2pPr marL="742950" indent="-285750" eaLnBrk="0" hangingPunct="0">
              <a:defRPr>
                <a:solidFill>
                  <a:schemeClr val="tx1"/>
                </a:solidFill>
                <a:latin typeface="Gill Sans MT" panose="020B0502020104020203" pitchFamily="34" charset="0"/>
              </a:defRPr>
            </a:lvl2pPr>
            <a:lvl3pPr marL="1143000" indent="-228600" eaLnBrk="0" hangingPunct="0">
              <a:defRPr>
                <a:solidFill>
                  <a:schemeClr val="tx1"/>
                </a:solidFill>
                <a:latin typeface="Gill Sans MT" panose="020B0502020104020203" pitchFamily="34" charset="0"/>
              </a:defRPr>
            </a:lvl3pPr>
            <a:lvl4pPr marL="1600200" indent="-228600" eaLnBrk="0" hangingPunct="0">
              <a:defRPr>
                <a:solidFill>
                  <a:schemeClr val="tx1"/>
                </a:solidFill>
                <a:latin typeface="Gill Sans MT" panose="020B0502020104020203" pitchFamily="34" charset="0"/>
              </a:defRPr>
            </a:lvl4pPr>
            <a:lvl5pPr marL="2057400" indent="-228600" eaLnBrk="0" hangingPunct="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eaLnBrk="1" hangingPunct="1"/>
            <a:r>
              <a:rPr lang="ru-RU" altLang="ru-RU" sz="2800" b="1" dirty="0" err="1">
                <a:solidFill>
                  <a:srgbClr val="FFFF00"/>
                </a:solidFill>
                <a:latin typeface="Corbel" panose="020B0503020204020204" pitchFamily="34" charset="0"/>
              </a:rPr>
              <a:t>Selection</a:t>
            </a:r>
            <a:r>
              <a:rPr lang="ru-RU" altLang="ru-RU" sz="2800" b="1" dirty="0">
                <a:solidFill>
                  <a:srgbClr val="FFFF00"/>
                </a:solidFill>
                <a:latin typeface="Corbel" panose="020B0503020204020204" pitchFamily="34" charset="0"/>
              </a:rPr>
              <a:t> </a:t>
            </a:r>
            <a:r>
              <a:rPr lang="en-US" altLang="ru-RU" sz="2800" b="1" dirty="0">
                <a:solidFill>
                  <a:srgbClr val="FFFF00"/>
                </a:solidFill>
                <a:latin typeface="Corbel" panose="020B0503020204020204" pitchFamily="34" charset="0"/>
              </a:rPr>
              <a:t>C</a:t>
            </a:r>
            <a:r>
              <a:rPr lang="ru-RU" altLang="ru-RU" sz="2800" b="1" dirty="0" err="1">
                <a:solidFill>
                  <a:srgbClr val="FFFF00"/>
                </a:solidFill>
                <a:latin typeface="Corbel" panose="020B0503020204020204" pitchFamily="34" charset="0"/>
              </a:rPr>
              <a:t>riteria</a:t>
            </a:r>
            <a:r>
              <a:rPr lang="ru-RU" altLang="ru-RU" sz="2800" b="1" dirty="0">
                <a:solidFill>
                  <a:srgbClr val="FFFF00"/>
                </a:solidFill>
                <a:latin typeface="Corbel" panose="020B0503020204020204" pitchFamily="34" charset="0"/>
              </a:rPr>
              <a:t>:</a:t>
            </a:r>
            <a:endParaRPr lang="en-US" altLang="ru-RU" sz="2800" b="1" dirty="0">
              <a:solidFill>
                <a:srgbClr val="FFFF00"/>
              </a:solidFill>
              <a:latin typeface="Corbel" panose="020B0503020204020204" pitchFamily="34" charset="0"/>
            </a:endParaRPr>
          </a:p>
          <a:p>
            <a:pPr eaLnBrk="1" hangingPunct="1"/>
            <a:r>
              <a:rPr lang="ru-RU" altLang="ru-RU" sz="2400" b="1" dirty="0">
                <a:solidFill>
                  <a:srgbClr val="FFFF00"/>
                </a:solidFill>
                <a:latin typeface="Corbel" panose="020B0503020204020204" pitchFamily="34" charset="0"/>
              </a:rPr>
              <a:t>- </a:t>
            </a:r>
            <a:r>
              <a:rPr lang="en-US" altLang="ru-RU" sz="2400" b="1" dirty="0">
                <a:solidFill>
                  <a:srgbClr val="FFFF00"/>
                </a:solidFill>
              </a:rPr>
              <a:t>Body Mass Index – [18-30]</a:t>
            </a:r>
            <a:r>
              <a:rPr lang="ru-RU" altLang="ru-RU" sz="2400" b="1" dirty="0">
                <a:solidFill>
                  <a:srgbClr val="FFFF00"/>
                </a:solidFill>
              </a:rPr>
              <a:t>;</a:t>
            </a:r>
            <a:endParaRPr lang="en-US" altLang="ru-RU" sz="2400" b="1" dirty="0">
              <a:solidFill>
                <a:srgbClr val="FFFF00"/>
              </a:solidFill>
            </a:endParaRPr>
          </a:p>
          <a:p>
            <a:pPr eaLnBrk="1" hangingPunct="1"/>
            <a:r>
              <a:rPr lang="ru-RU" altLang="ru-RU" sz="2400" b="1" dirty="0">
                <a:solidFill>
                  <a:srgbClr val="FFFF00"/>
                </a:solidFill>
                <a:latin typeface="Corbel" panose="020B0503020204020204" pitchFamily="34" charset="0"/>
              </a:rPr>
              <a:t>- </a:t>
            </a:r>
            <a:r>
              <a:rPr lang="en-US" altLang="ru-RU" sz="2400" b="1" dirty="0">
                <a:solidFill>
                  <a:srgbClr val="FFFF00"/>
                </a:solidFill>
              </a:rPr>
              <a:t>Body Temperature (Ear) – [36</a:t>
            </a:r>
            <a:r>
              <a:rPr lang="ru-RU" altLang="ru-RU" sz="2400" b="1" dirty="0">
                <a:solidFill>
                  <a:srgbClr val="FFFF00"/>
                </a:solidFill>
              </a:rPr>
              <a:t>.</a:t>
            </a:r>
            <a:r>
              <a:rPr lang="en-US" altLang="ru-RU" sz="2400" b="1" dirty="0">
                <a:solidFill>
                  <a:srgbClr val="FFFF00"/>
                </a:solidFill>
              </a:rPr>
              <a:t>3-36</a:t>
            </a:r>
            <a:r>
              <a:rPr lang="ru-RU" altLang="ru-RU" sz="2400" b="1" dirty="0">
                <a:solidFill>
                  <a:srgbClr val="FFFF00"/>
                </a:solidFill>
              </a:rPr>
              <a:t>.</a:t>
            </a:r>
            <a:r>
              <a:rPr lang="en-US" altLang="ru-RU" sz="2400" b="1" dirty="0">
                <a:solidFill>
                  <a:srgbClr val="FFFF00"/>
                </a:solidFill>
              </a:rPr>
              <a:t>8];</a:t>
            </a:r>
          </a:p>
          <a:p>
            <a:pPr eaLnBrk="1" hangingPunct="1"/>
            <a:r>
              <a:rPr lang="ru-RU" altLang="ru-RU" sz="2400" b="1" dirty="0">
                <a:solidFill>
                  <a:srgbClr val="FFFF00"/>
                </a:solidFill>
                <a:latin typeface="Corbel" panose="020B0503020204020204" pitchFamily="34" charset="0"/>
              </a:rPr>
              <a:t>- </a:t>
            </a:r>
            <a:r>
              <a:rPr lang="en-US" altLang="ru-RU" sz="2400" b="1" dirty="0">
                <a:solidFill>
                  <a:srgbClr val="FFFF00"/>
                </a:solidFill>
              </a:rPr>
              <a:t>Blood Pressure, FEV</a:t>
            </a:r>
            <a:r>
              <a:rPr lang="en-US" altLang="ru-RU" sz="2400" b="1" baseline="-25000" dirty="0">
                <a:solidFill>
                  <a:srgbClr val="FFFF00"/>
                </a:solidFill>
              </a:rPr>
              <a:t>1</a:t>
            </a:r>
            <a:r>
              <a:rPr lang="en-US" altLang="ru-RU" sz="2400" b="1" dirty="0">
                <a:solidFill>
                  <a:srgbClr val="FFFF00"/>
                </a:solidFill>
              </a:rPr>
              <a:t>/FVC, Complete blood count in accordance to the age </a:t>
            </a:r>
            <a:br>
              <a:rPr lang="en-US" altLang="ru-RU" sz="2400" b="1" dirty="0">
                <a:solidFill>
                  <a:srgbClr val="FFFF00"/>
                </a:solidFill>
              </a:rPr>
            </a:br>
            <a:r>
              <a:rPr lang="en-US" altLang="ru-RU" sz="2400" b="1" dirty="0">
                <a:solidFill>
                  <a:srgbClr val="FFFF00"/>
                </a:solidFill>
              </a:rPr>
              <a:t>  norm. No drug administration during last month;</a:t>
            </a:r>
          </a:p>
          <a:p>
            <a:pPr eaLnBrk="1" hangingPunct="1"/>
            <a:r>
              <a:rPr lang="ru-RU" altLang="ru-RU" sz="2400" b="1" dirty="0">
                <a:solidFill>
                  <a:srgbClr val="FFFF00"/>
                </a:solidFill>
                <a:latin typeface="Corbel" panose="020B0503020204020204" pitchFamily="34" charset="0"/>
              </a:rPr>
              <a:t>-</a:t>
            </a:r>
            <a:r>
              <a:rPr lang="en-US" altLang="ru-RU" sz="2400" b="1" dirty="0">
                <a:solidFill>
                  <a:srgbClr val="FFFF00"/>
                </a:solidFill>
                <a:latin typeface="Corbel" panose="020B0503020204020204" pitchFamily="34" charset="0"/>
              </a:rPr>
              <a:t> </a:t>
            </a:r>
            <a:r>
              <a:rPr lang="en-US" altLang="ru-RU" sz="2400" b="1" dirty="0">
                <a:solidFill>
                  <a:srgbClr val="FFFF00"/>
                </a:solidFill>
              </a:rPr>
              <a:t>At least 3 years of abstinence from smoking for ex-smokers.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0490">
              <a:srgbClr val="1EA4A4"/>
            </a:gs>
            <a:gs pos="0">
              <a:srgbClr val="A6A6A6"/>
            </a:gs>
            <a:gs pos="10001">
              <a:srgbClr val="7F7F7F"/>
            </a:gs>
            <a:gs pos="100000">
              <a:srgbClr val="06588E"/>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23AE56-88AF-4198-8B29-5ACF5407DE52}"/>
              </a:ext>
            </a:extLst>
          </p:cNvPr>
          <p:cNvSpPr>
            <a:spLocks noGrp="1"/>
          </p:cNvSpPr>
          <p:nvPr>
            <p:ph type="title"/>
          </p:nvPr>
        </p:nvSpPr>
        <p:spPr>
          <a:xfrm>
            <a:off x="884038" y="3206262"/>
            <a:ext cx="11029616" cy="1188720"/>
          </a:xfrm>
        </p:spPr>
        <p:txBody>
          <a:bodyPr>
            <a:normAutofit fontScale="90000"/>
          </a:bodyPr>
          <a:lstStyle/>
          <a:p>
            <a:r>
              <a:rPr lang="en-US" sz="4000" b="1" dirty="0">
                <a:solidFill>
                  <a:srgbClr val="FFFF00"/>
                </a:solidFill>
                <a:effectLst>
                  <a:outerShdw blurRad="38100" dist="38100" dir="2700000" algn="tl">
                    <a:srgbClr val="000000">
                      <a:alpha val="43137"/>
                    </a:srgbClr>
                  </a:outerShdw>
                </a:effectLst>
                <a:latin typeface="Toledo Heavy" pitchFamily="2" charset="0"/>
              </a:rPr>
              <a:t/>
            </a:r>
            <a:br>
              <a:rPr lang="en-US" sz="4000" b="1" dirty="0">
                <a:solidFill>
                  <a:srgbClr val="FFFF00"/>
                </a:solidFill>
                <a:effectLst>
                  <a:outerShdw blurRad="38100" dist="38100" dir="2700000" algn="tl">
                    <a:srgbClr val="000000">
                      <a:alpha val="43137"/>
                    </a:srgbClr>
                  </a:outerShdw>
                </a:effectLst>
                <a:latin typeface="Toledo Heavy" pitchFamily="2" charset="0"/>
              </a:rPr>
            </a:br>
            <a:r>
              <a:rPr lang="en-US" sz="4000" b="1" dirty="0">
                <a:solidFill>
                  <a:srgbClr val="FFFF00"/>
                </a:solidFill>
                <a:effectLst>
                  <a:outerShdw blurRad="38100" dist="38100" dir="2700000" algn="tl">
                    <a:srgbClr val="000000">
                      <a:alpha val="43137"/>
                    </a:srgbClr>
                  </a:outerShdw>
                </a:effectLst>
                <a:latin typeface="Toledo Heavy" pitchFamily="2" charset="0"/>
              </a:rPr>
              <a:t>MAIN RESULTS</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r>
            <a:b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b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t>
            </a:r>
            <a:b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b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t>
            </a: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a:r>
            <a:b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b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PART  </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a:t>
            </a: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1. </a:t>
            </a:r>
            <a:r>
              <a:rPr lang="en-US" sz="4000" b="1" dirty="0">
                <a:solidFill>
                  <a:srgbClr val="FFFF00"/>
                </a:solidFill>
                <a:effectLst>
                  <a:outerShdw blurRad="38100" dist="38100" dir="2700000" algn="tl">
                    <a:srgbClr val="000000">
                      <a:alpha val="43137"/>
                    </a:srgbClr>
                  </a:outerShdw>
                </a:effectLst>
                <a:latin typeface="Toledo Heavy" pitchFamily="2" charset="0"/>
              </a:rPr>
              <a:t>PHYSIOLOGY</a:t>
            </a:r>
            <a:endParaRPr lang="ru-RU" sz="40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Tree>
    <p:extLst>
      <p:ext uri="{BB962C8B-B14F-4D97-AF65-F5344CB8AC3E}">
        <p14:creationId xmlns:p14="http://schemas.microsoft.com/office/powerpoint/2010/main" val="25635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615" y="1873617"/>
            <a:ext cx="10398370" cy="1506537"/>
          </a:xfrm>
        </p:spPr>
        <p:txBody>
          <a:bodyPr>
            <a:normAutofit fontScale="90000"/>
          </a:bodyPr>
          <a:lstStyle/>
          <a:p>
            <a:r>
              <a:rPr lang="en-US" altLang="ja-JP" b="1" dirty="0">
                <a:ea typeface="MS PGothic" pitchFamily="34" charset="-128"/>
              </a:rPr>
              <a:t>Tobacco Smoke as a Source </a:t>
            </a:r>
            <a:r>
              <a:rPr lang="en-US" altLang="ja-JP" b="1" dirty="0">
                <a:solidFill>
                  <a:schemeClr val="accent2"/>
                </a:solidFill>
                <a:ea typeface="MS PGothic" pitchFamily="34" charset="-128"/>
              </a:rPr>
              <a:t/>
            </a:r>
            <a:br>
              <a:rPr lang="en-US" altLang="ja-JP" b="1" dirty="0">
                <a:solidFill>
                  <a:schemeClr val="accent2"/>
                </a:solidFill>
                <a:ea typeface="MS PGothic" pitchFamily="34" charset="-128"/>
              </a:rPr>
            </a:br>
            <a:r>
              <a:rPr lang="en-US" altLang="ja-JP" b="1" dirty="0">
                <a:ea typeface="MS PGothic" pitchFamily="34" charset="-128"/>
              </a:rPr>
              <a:t>of</a:t>
            </a:r>
            <a:r>
              <a:rPr lang="en-US" altLang="ja-JP" b="1" dirty="0">
                <a:solidFill>
                  <a:schemeClr val="accent2"/>
                </a:solidFill>
                <a:ea typeface="MS PGothic" pitchFamily="34" charset="-128"/>
              </a:rPr>
              <a:t> </a:t>
            </a:r>
            <a:r>
              <a:rPr lang="en-US" altLang="ja-JP" b="1" dirty="0" smtClean="0">
                <a:ea typeface="MS PGothic" pitchFamily="34" charset="-128"/>
              </a:rPr>
              <a:t>Antioxidants </a:t>
            </a:r>
            <a:r>
              <a:rPr lang="en-US" altLang="ja-JP" b="1" dirty="0">
                <a:ea typeface="MS PGothic" pitchFamily="34" charset="-128"/>
              </a:rPr>
              <a:t>in a Human Organism: </a:t>
            </a:r>
            <a:r>
              <a:rPr lang="en-US" altLang="ja-JP" b="1" i="1" dirty="0" err="1">
                <a:ea typeface="MS PGothic" pitchFamily="34" charset="-128"/>
              </a:rPr>
              <a:t>Chemiluminescence</a:t>
            </a:r>
            <a:r>
              <a:rPr lang="en-US" altLang="ja-JP" b="1" i="1" dirty="0">
                <a:ea typeface="MS PGothic" pitchFamily="34" charset="-128"/>
              </a:rPr>
              <a:t> Monitoring</a:t>
            </a:r>
            <a:r>
              <a:rPr lang="ru-RU" altLang="ja-JP" i="1" dirty="0"/>
              <a:t> </a:t>
            </a:r>
            <a:r>
              <a:rPr lang="en-US" altLang="ru-RU" b="1" i="1" dirty="0">
                <a:latin typeface="Tahoma" pitchFamily="34" charset="0"/>
              </a:rPr>
              <a:t> </a:t>
            </a:r>
            <a:r>
              <a:rPr lang="en-US" altLang="ru-RU" b="1" i="1" dirty="0">
                <a:solidFill>
                  <a:srgbClr val="FF33CC"/>
                </a:solidFill>
                <a:latin typeface="Tahoma" pitchFamily="34" charset="0"/>
              </a:rPr>
              <a:t/>
            </a:r>
            <a:br>
              <a:rPr lang="en-US" altLang="ru-RU" b="1" i="1" dirty="0">
                <a:solidFill>
                  <a:srgbClr val="FF33CC"/>
                </a:solidFill>
                <a:latin typeface="Tahoma" pitchFamily="34" charset="0"/>
              </a:rPr>
            </a:br>
            <a:endParaRPr lang="ru-RU" dirty="0"/>
          </a:p>
        </p:txBody>
      </p:sp>
    </p:spTree>
    <p:extLst>
      <p:ext uri="{BB962C8B-B14F-4D97-AF65-F5344CB8AC3E}">
        <p14:creationId xmlns:p14="http://schemas.microsoft.com/office/powerpoint/2010/main" val="113192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AFC0DD2-52F1-4791-ADB4-0A3019556675}"/>
              </a:ext>
            </a:extLst>
          </p:cNvPr>
          <p:cNvSpPr>
            <a:spLocks noGrp="1"/>
          </p:cNvSpPr>
          <p:nvPr>
            <p:ph type="title"/>
          </p:nvPr>
        </p:nvSpPr>
        <p:spPr>
          <a:xfrm>
            <a:off x="581025" y="742950"/>
            <a:ext cx="11029950" cy="1234342"/>
          </a:xfrm>
        </p:spPr>
        <p:txBody>
          <a:bodyPr wrap="square" numCol="1" anchorCtr="0" compatLnSpc="1">
            <a:prstTxWarp prst="textNoShape">
              <a:avLst/>
            </a:prstTxWarp>
            <a:noAutofit/>
          </a:bodyPr>
          <a:lstStyle/>
          <a:p>
            <a:pPr algn="just" eaLnBrk="1" hangingPunct="1"/>
            <a:r>
              <a:rPr lang="en-US" altLang="ru-RU" sz="2000" b="1" cap="none" dirty="0">
                <a:solidFill>
                  <a:srgbClr val="FFFF00"/>
                </a:solidFill>
                <a:effectLst>
                  <a:outerShdw blurRad="38100" dist="38100" dir="2700000" algn="tl">
                    <a:srgbClr val="000000"/>
                  </a:outerShdw>
                </a:effectLst>
              </a:rPr>
              <a:t>MAXIMAL RATE OF THE ROS GENERATION BY ZYMOZAN-STIMULATED NEUTROPHILS IN THE CONTINGENTLY WHOLE BLOOD IN SMOKING AND NON-SMOKING HEALTHY VOLUNTEERS (</a:t>
            </a:r>
            <a:r>
              <a:rPr lang="en-US" altLang="ru-RU" sz="2000" b="1" i="1" cap="none" dirty="0">
                <a:solidFill>
                  <a:srgbClr val="FFFF00"/>
                </a:solidFill>
                <a:effectLst>
                  <a:outerShdw blurRad="38100" dist="38100" dir="2700000" algn="tl">
                    <a:srgbClr val="000000"/>
                  </a:outerShdw>
                </a:effectLst>
              </a:rPr>
              <a:t>LEFT</a:t>
            </a:r>
            <a:r>
              <a:rPr lang="en-US" altLang="ru-RU" sz="2000" b="1" cap="none" dirty="0">
                <a:solidFill>
                  <a:srgbClr val="FFFF00"/>
                </a:solidFill>
                <a:effectLst>
                  <a:outerShdw blurRad="38100" dist="38100" dir="2700000" algn="tl">
                    <a:srgbClr val="000000"/>
                  </a:outerShdw>
                </a:effectLst>
              </a:rPr>
              <a:t>) AND PATIENTS (</a:t>
            </a:r>
            <a:r>
              <a:rPr lang="en-US" altLang="ru-RU" sz="2000" b="1" i="1" cap="none" dirty="0">
                <a:solidFill>
                  <a:srgbClr val="FFFF00"/>
                </a:solidFill>
                <a:effectLst>
                  <a:outerShdw blurRad="38100" dist="38100" dir="2700000" algn="tl">
                    <a:srgbClr val="000000"/>
                  </a:outerShdw>
                </a:effectLst>
              </a:rPr>
              <a:t>RIGHT</a:t>
            </a:r>
            <a:r>
              <a:rPr lang="en-US" altLang="ru-RU" sz="2000" b="1" cap="none" dirty="0">
                <a:solidFill>
                  <a:srgbClr val="FFFF00"/>
                </a:solidFill>
                <a:effectLst>
                  <a:outerShdw blurRad="38100" dist="38100" dir="2700000" algn="tl">
                    <a:srgbClr val="000000"/>
                  </a:outerShdw>
                </a:effectLst>
              </a:rPr>
              <a:t>)</a:t>
            </a:r>
            <a:br>
              <a:rPr lang="en-US" altLang="ru-RU" sz="2000" b="1" cap="none" dirty="0">
                <a:solidFill>
                  <a:srgbClr val="FFFF00"/>
                </a:solidFill>
                <a:effectLst>
                  <a:outerShdw blurRad="38100" dist="38100" dir="2700000" algn="tl">
                    <a:srgbClr val="000000"/>
                  </a:outerShdw>
                </a:effectLst>
              </a:rPr>
            </a:br>
            <a:endParaRPr lang="ru-RU" altLang="ru-RU" sz="2000" b="1" cap="none" dirty="0">
              <a:solidFill>
                <a:srgbClr val="FFFF00"/>
              </a:solidFill>
              <a:effectLst>
                <a:outerShdw blurRad="38100" dist="38100" dir="2700000" algn="tl">
                  <a:srgbClr val="000000"/>
                </a:outerShdw>
              </a:effectLst>
              <a:latin typeface="Gill Sans MT" panose="020B0502020104020203" pitchFamily="34" charset="0"/>
            </a:endParaRPr>
          </a:p>
        </p:txBody>
      </p:sp>
      <p:sp>
        <p:nvSpPr>
          <p:cNvPr id="41986" name="TextBox 18">
            <a:extLst>
              <a:ext uri="{FF2B5EF4-FFF2-40B4-BE49-F238E27FC236}">
                <a16:creationId xmlns="" xmlns:a16="http://schemas.microsoft.com/office/drawing/2014/main" id="{97F4135C-B2AA-484C-ACAD-1338AEAE9AE5}"/>
              </a:ext>
            </a:extLst>
          </p:cNvPr>
          <p:cNvSpPr txBox="1">
            <a:spLocks noChangeArrowheads="1"/>
          </p:cNvSpPr>
          <p:nvPr/>
        </p:nvSpPr>
        <p:spPr bwMode="auto">
          <a:xfrm>
            <a:off x="304800" y="5193746"/>
            <a:ext cx="11582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defRPr>
            </a:lvl1pPr>
            <a:lvl2pPr marL="742950" indent="-285750" eaLnBrk="0" hangingPunct="0">
              <a:defRPr>
                <a:solidFill>
                  <a:schemeClr val="tx1"/>
                </a:solidFill>
                <a:latin typeface="Gill Sans MT" panose="020B0502020104020203" pitchFamily="34" charset="0"/>
              </a:defRPr>
            </a:lvl2pPr>
            <a:lvl3pPr marL="1143000" indent="-228600" eaLnBrk="0" hangingPunct="0">
              <a:defRPr>
                <a:solidFill>
                  <a:schemeClr val="tx1"/>
                </a:solidFill>
                <a:latin typeface="Gill Sans MT" panose="020B0502020104020203" pitchFamily="34" charset="0"/>
              </a:defRPr>
            </a:lvl3pPr>
            <a:lvl4pPr marL="1600200" indent="-228600" eaLnBrk="0" hangingPunct="0">
              <a:defRPr>
                <a:solidFill>
                  <a:schemeClr val="tx1"/>
                </a:solidFill>
                <a:latin typeface="Gill Sans MT" panose="020B0502020104020203" pitchFamily="34" charset="0"/>
              </a:defRPr>
            </a:lvl4pPr>
            <a:lvl5pPr marL="2057400" indent="-228600" eaLnBrk="0" hangingPunct="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algn="just" eaLnBrk="1" hangingPunct="1"/>
            <a:r>
              <a:rPr lang="en-US" altLang="ru-RU" b="1" dirty="0">
                <a:solidFill>
                  <a:srgbClr val="FFFF00"/>
                </a:solidFill>
                <a:latin typeface="Corbel" panose="020B0503020204020204" pitchFamily="34" charset="0"/>
              </a:rPr>
              <a:t>The membrane expression of CD11b, CD15 and CD63 was significantly higher on neutrophils from smokers, indicating upregulated neutrophil functions. Stimulated neutrophils from subjects with various inflammatory tissue-destructive conditions, such as trauma, periodontal, pulmonary, gastrointestinal and cardiovascular diseases, generate more oxygen radicals and proteases, involved in tissue destruction, than neutrophils from healthy persons.  Cigarette smoking aggravates these diseases.</a:t>
            </a:r>
            <a:endParaRPr lang="ru-RU" altLang="ru-RU" b="1" dirty="0">
              <a:solidFill>
                <a:srgbClr val="FFFF00"/>
              </a:solidFill>
              <a:latin typeface="Corbel" panose="020B0503020204020204" pitchFamily="34" charset="0"/>
            </a:endParaRPr>
          </a:p>
        </p:txBody>
      </p:sp>
      <p:pic>
        <p:nvPicPr>
          <p:cNvPr id="41987" name="Объект 14" descr="Изображение выглядит как карта&#10;&#10;Автоматически созданное описание">
            <a:extLst>
              <a:ext uri="{FF2B5EF4-FFF2-40B4-BE49-F238E27FC236}">
                <a16:creationId xmlns="" xmlns:a16="http://schemas.microsoft.com/office/drawing/2014/main" id="{593D1C8E-72F6-4012-BE61-20113D0E07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025" y="1823300"/>
            <a:ext cx="4103919" cy="3211400"/>
          </a:xfrm>
        </p:spPr>
      </p:pic>
      <p:pic>
        <p:nvPicPr>
          <p:cNvPr id="41988" name="Рисунок 17">
            <a:extLst>
              <a:ext uri="{FF2B5EF4-FFF2-40B4-BE49-F238E27FC236}">
                <a16:creationId xmlns="" xmlns:a16="http://schemas.microsoft.com/office/drawing/2014/main" id="{CAE1146D-55FE-423D-8C43-771F971C0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389" y="1823300"/>
            <a:ext cx="4018675" cy="32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a:extLst>
              <a:ext uri="{FF2B5EF4-FFF2-40B4-BE49-F238E27FC236}">
                <a16:creationId xmlns="" xmlns:a16="http://schemas.microsoft.com/office/drawing/2014/main" id="{3D974901-79E7-4973-9FB2-2CD7A5599085}"/>
              </a:ext>
            </a:extLst>
          </p:cNvPr>
          <p:cNvSpPr/>
          <p:nvPr/>
        </p:nvSpPr>
        <p:spPr>
          <a:xfrm>
            <a:off x="9132850" y="2136338"/>
            <a:ext cx="2969940" cy="2585323"/>
          </a:xfrm>
          <a:prstGeom prst="rect">
            <a:avLst/>
          </a:prstGeom>
        </p:spPr>
        <p:txBody>
          <a:bodyPr wrap="square">
            <a:spAutoFit/>
          </a:bodyPr>
          <a:lstStyle/>
          <a:p>
            <a:r>
              <a:rPr lang="en-US" dirty="0">
                <a:solidFill>
                  <a:schemeClr val="accent4">
                    <a:lumMod val="60000"/>
                    <a:lumOff val="40000"/>
                  </a:schemeClr>
                </a:solidFill>
              </a:rPr>
              <a:t>Blood sampling and analysis of neutrophils' activity in smokers was performed 8-10 hours after the last puff.  At the left, the differences in neutrophils' activity in the groups of never smokers and former smokers are not statistically significant. </a:t>
            </a:r>
            <a:endParaRPr lang="ru-RU"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43BEC4DC-7F42-4DD2-BB21-99D3CBDCA2C9}"/>
              </a:ext>
            </a:extLst>
          </p:cNvPr>
          <p:cNvPicPr>
            <a:picLocks noGrp="1" noChangeAspect="1"/>
          </p:cNvPicPr>
          <p:nvPr>
            <p:ph idx="1"/>
          </p:nvPr>
        </p:nvPicPr>
        <p:blipFill>
          <a:blip r:embed="rId2"/>
          <a:stretch>
            <a:fillRect/>
          </a:stretch>
        </p:blipFill>
        <p:spPr>
          <a:xfrm>
            <a:off x="423499" y="662607"/>
            <a:ext cx="3567924" cy="2883976"/>
          </a:xfrm>
          <a:prstGeom prst="rect">
            <a:avLst/>
          </a:prstGeom>
        </p:spPr>
      </p:pic>
      <p:pic>
        <p:nvPicPr>
          <p:cNvPr id="5" name="Рисунок 4">
            <a:extLst>
              <a:ext uri="{FF2B5EF4-FFF2-40B4-BE49-F238E27FC236}">
                <a16:creationId xmlns="" xmlns:a16="http://schemas.microsoft.com/office/drawing/2014/main" id="{C519AD2D-464D-486C-970E-CEEE117298F0}"/>
              </a:ext>
            </a:extLst>
          </p:cNvPr>
          <p:cNvPicPr>
            <a:picLocks noChangeAspect="1"/>
          </p:cNvPicPr>
          <p:nvPr/>
        </p:nvPicPr>
        <p:blipFill>
          <a:blip r:embed="rId3"/>
          <a:stretch>
            <a:fillRect/>
          </a:stretch>
        </p:blipFill>
        <p:spPr>
          <a:xfrm>
            <a:off x="4053230" y="674456"/>
            <a:ext cx="3772428" cy="2877822"/>
          </a:xfrm>
          <a:prstGeom prst="rect">
            <a:avLst/>
          </a:prstGeom>
        </p:spPr>
      </p:pic>
      <p:sp>
        <p:nvSpPr>
          <p:cNvPr id="6" name="Прямоугольник 5">
            <a:extLst>
              <a:ext uri="{FF2B5EF4-FFF2-40B4-BE49-F238E27FC236}">
                <a16:creationId xmlns="" xmlns:a16="http://schemas.microsoft.com/office/drawing/2014/main" id="{EC1A668D-1BB4-4832-B0FC-622579119882}"/>
              </a:ext>
            </a:extLst>
          </p:cNvPr>
          <p:cNvSpPr/>
          <p:nvPr/>
        </p:nvSpPr>
        <p:spPr>
          <a:xfrm>
            <a:off x="326320" y="3546583"/>
            <a:ext cx="3570915" cy="3293209"/>
          </a:xfrm>
          <a:prstGeom prst="rect">
            <a:avLst/>
          </a:prstGeom>
        </p:spPr>
        <p:txBody>
          <a:bodyPr wrap="square">
            <a:spAutoFit/>
          </a:bodyPr>
          <a:lstStyle/>
          <a:p>
            <a:r>
              <a:rPr lang="en-US" sz="1600" b="1" dirty="0">
                <a:solidFill>
                  <a:srgbClr val="FFFF00"/>
                </a:solidFill>
              </a:rPr>
              <a:t>Seasonal fluctuations in the peak ROS generation rate in the contingently whole blood obtained from the two donors during the year (seasonal factor of variability). On the graphs: white symbols and the regression line with the 95 % confidence interval </a:t>
            </a:r>
            <a:r>
              <a:rPr lang="en-US" sz="1600" b="1" dirty="0" smtClean="0">
                <a:solidFill>
                  <a:srgbClr val="FFFF00"/>
                </a:solidFill>
              </a:rPr>
              <a:t>refer </a:t>
            </a:r>
            <a:r>
              <a:rPr lang="en-US" sz="1600" b="1" dirty="0">
                <a:solidFill>
                  <a:srgbClr val="FFFF00"/>
                </a:solidFill>
              </a:rPr>
              <a:t>to </a:t>
            </a:r>
            <a:r>
              <a:rPr lang="en-US" sz="1600" b="1" dirty="0" smtClean="0">
                <a:solidFill>
                  <a:srgbClr val="FFFF00"/>
                </a:solidFill>
              </a:rPr>
              <a:t>the male </a:t>
            </a:r>
            <a:r>
              <a:rPr lang="en-US" sz="1600" b="1" dirty="0">
                <a:solidFill>
                  <a:srgbClr val="FFFF00"/>
                </a:solidFill>
              </a:rPr>
              <a:t>smoker (37 </a:t>
            </a:r>
            <a:r>
              <a:rPr lang="en-US" sz="1600" b="1" dirty="0" err="1">
                <a:solidFill>
                  <a:srgbClr val="FFFF00"/>
                </a:solidFill>
              </a:rPr>
              <a:t>y.o</a:t>
            </a:r>
            <a:r>
              <a:rPr lang="en-US" sz="1600" b="1" dirty="0">
                <a:solidFill>
                  <a:srgbClr val="FFFF00"/>
                </a:solidFill>
              </a:rPr>
              <a:t>.), while black symbols and the regression line with the 95% confidence interval </a:t>
            </a:r>
            <a:r>
              <a:rPr lang="en-US" sz="1600" b="1" dirty="0" smtClean="0">
                <a:solidFill>
                  <a:srgbClr val="FFFF00"/>
                </a:solidFill>
              </a:rPr>
              <a:t>pertain </a:t>
            </a:r>
            <a:r>
              <a:rPr lang="en-US" sz="1600" b="1" dirty="0">
                <a:solidFill>
                  <a:srgbClr val="FFFF00"/>
                </a:solidFill>
              </a:rPr>
              <a:t>to </a:t>
            </a:r>
            <a:r>
              <a:rPr lang="en-US" sz="1600" b="1" dirty="0" smtClean="0">
                <a:solidFill>
                  <a:srgbClr val="FFFF00"/>
                </a:solidFill>
              </a:rPr>
              <a:t>the non-smoking </a:t>
            </a:r>
            <a:r>
              <a:rPr lang="en-US" sz="1600" b="1" dirty="0">
                <a:solidFill>
                  <a:srgbClr val="FFFF00"/>
                </a:solidFill>
              </a:rPr>
              <a:t>female volunteer (42 </a:t>
            </a:r>
            <a:r>
              <a:rPr lang="en-US" sz="1600" b="1" dirty="0" err="1">
                <a:solidFill>
                  <a:srgbClr val="FFFF00"/>
                </a:solidFill>
              </a:rPr>
              <a:t>y.o</a:t>
            </a:r>
            <a:r>
              <a:rPr lang="en-US" sz="1600" b="1" dirty="0">
                <a:solidFill>
                  <a:srgbClr val="FFFF00"/>
                </a:solidFill>
              </a:rPr>
              <a:t>.).</a:t>
            </a:r>
            <a:endParaRPr lang="ru-RU" sz="1600" b="1" dirty="0">
              <a:solidFill>
                <a:srgbClr val="FFFF00"/>
              </a:solidFill>
            </a:endParaRPr>
          </a:p>
        </p:txBody>
      </p:sp>
      <p:sp>
        <p:nvSpPr>
          <p:cNvPr id="7" name="Прямоугольник 6">
            <a:extLst>
              <a:ext uri="{FF2B5EF4-FFF2-40B4-BE49-F238E27FC236}">
                <a16:creationId xmlns="" xmlns:a16="http://schemas.microsoft.com/office/drawing/2014/main" id="{77403CD6-8C5E-4A5D-9A82-5B26FF0C530E}"/>
              </a:ext>
            </a:extLst>
          </p:cNvPr>
          <p:cNvSpPr/>
          <p:nvPr/>
        </p:nvSpPr>
        <p:spPr>
          <a:xfrm>
            <a:off x="3991423" y="3552278"/>
            <a:ext cx="3724539" cy="3046988"/>
          </a:xfrm>
          <a:prstGeom prst="rect">
            <a:avLst/>
          </a:prstGeom>
        </p:spPr>
        <p:txBody>
          <a:bodyPr wrap="square">
            <a:spAutoFit/>
          </a:bodyPr>
          <a:lstStyle/>
          <a:p>
            <a:r>
              <a:rPr lang="en-US" sz="1600" b="1" dirty="0">
                <a:solidFill>
                  <a:srgbClr val="FFFF00"/>
                </a:solidFill>
              </a:rPr>
              <a:t>Correlation between the maximum rate of the ROS generation (manifested by the maximum luminol chemiluminescence intensity, LCL Imax) by the cells of the contingently whole blood and the concentration of leucocytes in the peripheral blood. The variability of the peak LCL Imax  value is </a:t>
            </a:r>
            <a:r>
              <a:rPr lang="en-US" sz="1600" b="1" dirty="0">
                <a:solidFill>
                  <a:srgbClr val="CAFEF9"/>
                </a:solidFill>
              </a:rPr>
              <a:t>determined only up to 12 % by the variability of the concentration of leucocytes</a:t>
            </a:r>
            <a:r>
              <a:rPr lang="en-US" sz="1600" b="1" dirty="0">
                <a:solidFill>
                  <a:srgbClr val="FFFF00"/>
                </a:solidFill>
              </a:rPr>
              <a:t>.</a:t>
            </a:r>
            <a:endParaRPr lang="ru-RU" sz="1600" b="1" dirty="0">
              <a:solidFill>
                <a:srgbClr val="FFFF00"/>
              </a:solidFill>
            </a:endParaRPr>
          </a:p>
        </p:txBody>
      </p:sp>
      <p:pic>
        <p:nvPicPr>
          <p:cNvPr id="9" name="Рисунок 8" descr="Изображение выглядит как карта, текст&#10;&#10;Автоматически созданное описание">
            <a:extLst>
              <a:ext uri="{FF2B5EF4-FFF2-40B4-BE49-F238E27FC236}">
                <a16:creationId xmlns="" xmlns:a16="http://schemas.microsoft.com/office/drawing/2014/main" id="{62D5D8AB-B737-4866-81E8-55E58C1C4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063" y="674456"/>
            <a:ext cx="3900865" cy="3127113"/>
          </a:xfrm>
          <a:prstGeom prst="rect">
            <a:avLst/>
          </a:prstGeom>
        </p:spPr>
      </p:pic>
      <p:sp>
        <p:nvSpPr>
          <p:cNvPr id="10" name="TextBox 9">
            <a:extLst>
              <a:ext uri="{FF2B5EF4-FFF2-40B4-BE49-F238E27FC236}">
                <a16:creationId xmlns="" xmlns:a16="http://schemas.microsoft.com/office/drawing/2014/main" id="{E81A4196-6860-4331-99B6-7A0A29D913D6}"/>
              </a:ext>
            </a:extLst>
          </p:cNvPr>
          <p:cNvSpPr txBox="1"/>
          <p:nvPr/>
        </p:nvSpPr>
        <p:spPr>
          <a:xfrm>
            <a:off x="7892606" y="4090923"/>
            <a:ext cx="4065777" cy="1323439"/>
          </a:xfrm>
          <a:prstGeom prst="rect">
            <a:avLst/>
          </a:prstGeom>
          <a:noFill/>
        </p:spPr>
        <p:txBody>
          <a:bodyPr wrap="square" rtlCol="0">
            <a:spAutoFit/>
          </a:bodyPr>
          <a:lstStyle/>
          <a:p>
            <a:r>
              <a:rPr lang="en-US" sz="1600" b="1" dirty="0">
                <a:solidFill>
                  <a:srgbClr val="FFFF00"/>
                </a:solidFill>
              </a:rPr>
              <a:t>Dynamics of the reactivity of </a:t>
            </a:r>
            <a:r>
              <a:rPr lang="en-US" sz="1600" b="1" dirty="0" smtClean="0">
                <a:solidFill>
                  <a:srgbClr val="FFFF00"/>
                </a:solidFill>
              </a:rPr>
              <a:t>the blood </a:t>
            </a:r>
            <a:r>
              <a:rPr lang="en-US" sz="1600" b="1" dirty="0">
                <a:solidFill>
                  <a:srgbClr val="FFFF00"/>
                </a:solidFill>
              </a:rPr>
              <a:t>phagocytes and the CO level in the exhalation of the volunteer upon the prolonged use of ANDS according to the smoking cessation program.</a:t>
            </a:r>
            <a:endParaRPr lang="ru-RU" sz="1600" b="1" dirty="0">
              <a:solidFill>
                <a:srgbClr val="FFFF00"/>
              </a:solidFill>
            </a:endParaRPr>
          </a:p>
        </p:txBody>
      </p:sp>
    </p:spTree>
    <p:extLst>
      <p:ext uri="{BB962C8B-B14F-4D97-AF65-F5344CB8AC3E}">
        <p14:creationId xmlns:p14="http://schemas.microsoft.com/office/powerpoint/2010/main" val="3615870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1979BB5-208A-4BBD-BC2C-20AE77081075}"/>
              </a:ext>
            </a:extLst>
          </p:cNvPr>
          <p:cNvSpPr>
            <a:spLocks noGrp="1"/>
          </p:cNvSpPr>
          <p:nvPr>
            <p:ph type="title"/>
          </p:nvPr>
        </p:nvSpPr>
        <p:spPr>
          <a:xfrm>
            <a:off x="581192" y="702156"/>
            <a:ext cx="11029616" cy="1188720"/>
          </a:xfrm>
        </p:spPr>
        <p:txBody>
          <a:bodyPr vert="horz" lIns="91440" tIns="45720" rIns="91440" bIns="45720" numCol="1" rtlCol="0" anchor="b" anchorCtr="0" compatLnSpc="1">
            <a:prstTxWarp prst="textNoShape">
              <a:avLst/>
            </a:prstTxWarp>
            <a:normAutofit/>
          </a:bodyPr>
          <a:lstStyle/>
          <a:p>
            <a:pPr eaLnBrk="1" hangingPunct="1">
              <a:lnSpc>
                <a:spcPct val="90000"/>
              </a:lnSpc>
            </a:pPr>
            <a:r>
              <a:rPr lang="en-US" altLang="ru-RU" sz="2600" b="0" kern="1200" cap="all" dirty="0">
                <a:solidFill>
                  <a:schemeClr val="tx1">
                    <a:lumMod val="75000"/>
                    <a:lumOff val="25000"/>
                  </a:schemeClr>
                </a:solidFill>
                <a:latin typeface="+mj-lt"/>
                <a:ea typeface="+mj-ea"/>
                <a:cs typeface="+mj-cs"/>
              </a:rPr>
              <a:t>MODULATION OF THE IN VIVO NEUTROPHILS' ACTIVITY BY NICOTINE-FREE AEROSOL </a:t>
            </a:r>
            <a:r>
              <a:rPr lang="en-US" altLang="ru-RU" sz="2600" b="0" kern="1200" cap="all" dirty="0" smtClean="0">
                <a:solidFill>
                  <a:schemeClr val="tx1">
                    <a:lumMod val="75000"/>
                    <a:lumOff val="25000"/>
                  </a:schemeClr>
                </a:solidFill>
                <a:latin typeface="+mj-lt"/>
                <a:ea typeface="+mj-ea"/>
                <a:cs typeface="+mj-cs"/>
              </a:rPr>
              <a:t>(</a:t>
            </a:r>
            <a:r>
              <a:rPr lang="en-US" altLang="ru-RU" sz="2600" i="1" dirty="0" smtClean="0">
                <a:solidFill>
                  <a:schemeClr val="tx1">
                    <a:lumMod val="75000"/>
                    <a:lumOff val="25000"/>
                  </a:schemeClr>
                </a:solidFill>
              </a:rPr>
              <a:t>LEFT</a:t>
            </a:r>
            <a:r>
              <a:rPr lang="en-US" altLang="ru-RU" sz="2600" b="0" kern="1200" cap="all" dirty="0" smtClean="0">
                <a:solidFill>
                  <a:schemeClr val="tx1">
                    <a:lumMod val="75000"/>
                    <a:lumOff val="25000"/>
                  </a:schemeClr>
                </a:solidFill>
                <a:latin typeface="+mj-lt"/>
                <a:ea typeface="+mj-ea"/>
                <a:cs typeface="+mj-cs"/>
              </a:rPr>
              <a:t>) </a:t>
            </a:r>
            <a:r>
              <a:rPr lang="en-US" altLang="ru-RU" sz="2600" b="0" kern="1200" cap="all" dirty="0">
                <a:solidFill>
                  <a:schemeClr val="tx1">
                    <a:lumMod val="75000"/>
                    <a:lumOff val="25000"/>
                  </a:schemeClr>
                </a:solidFill>
                <a:latin typeface="+mj-lt"/>
                <a:ea typeface="+mj-ea"/>
                <a:cs typeface="+mj-cs"/>
              </a:rPr>
              <a:t>AND BY SMOKE </a:t>
            </a:r>
            <a:r>
              <a:rPr lang="en-US" altLang="ru-RU" sz="2600" b="0" kern="1200" cap="all" dirty="0" smtClean="0">
                <a:solidFill>
                  <a:schemeClr val="tx1">
                    <a:lumMod val="75000"/>
                    <a:lumOff val="25000"/>
                  </a:schemeClr>
                </a:solidFill>
                <a:latin typeface="+mj-lt"/>
                <a:ea typeface="+mj-ea"/>
                <a:cs typeface="+mj-cs"/>
              </a:rPr>
              <a:t>(</a:t>
            </a:r>
            <a:r>
              <a:rPr lang="en-US" altLang="ru-RU" sz="2600" i="1" dirty="0" smtClean="0">
                <a:solidFill>
                  <a:schemeClr val="tx1">
                    <a:lumMod val="75000"/>
                    <a:lumOff val="25000"/>
                  </a:schemeClr>
                </a:solidFill>
              </a:rPr>
              <a:t>RIGHT</a:t>
            </a:r>
            <a:r>
              <a:rPr lang="en-US" altLang="ru-RU" sz="2600" b="0" kern="1200" cap="all" dirty="0" smtClean="0">
                <a:solidFill>
                  <a:schemeClr val="tx1">
                    <a:lumMod val="75000"/>
                    <a:lumOff val="25000"/>
                  </a:schemeClr>
                </a:solidFill>
                <a:latin typeface="+mj-lt"/>
                <a:ea typeface="+mj-ea"/>
                <a:cs typeface="+mj-cs"/>
              </a:rPr>
              <a:t>) </a:t>
            </a:r>
            <a:r>
              <a:rPr lang="en-US" altLang="ru-RU" sz="2600" b="0" kern="1200" cap="all" dirty="0">
                <a:solidFill>
                  <a:schemeClr val="tx1">
                    <a:lumMod val="75000"/>
                    <a:lumOff val="25000"/>
                  </a:schemeClr>
                </a:solidFill>
                <a:latin typeface="+mj-lt"/>
                <a:ea typeface="+mj-ea"/>
                <a:cs typeface="+mj-cs"/>
              </a:rPr>
              <a:t>IN NON-SMOKING VOLUNTEERS</a:t>
            </a:r>
          </a:p>
        </p:txBody>
      </p:sp>
      <p:pic>
        <p:nvPicPr>
          <p:cNvPr id="43012" name="Рисунок 6" descr="Изображение выглядит как карта, текст&#10;&#10;Автоматически созданное описание">
            <a:extLst>
              <a:ext uri="{FF2B5EF4-FFF2-40B4-BE49-F238E27FC236}">
                <a16:creationId xmlns="" xmlns:a16="http://schemas.microsoft.com/office/drawing/2014/main" id="{79E95EBA-5901-4D9E-9CE7-EC70AFDBB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2984" y="2816046"/>
            <a:ext cx="3859889" cy="28716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Рисунок 3" descr="Изображение выглядит как текст, карта&#10;&#10;Автоматически созданное описание">
            <a:extLst>
              <a:ext uri="{FF2B5EF4-FFF2-40B4-BE49-F238E27FC236}">
                <a16:creationId xmlns="" xmlns:a16="http://schemas.microsoft.com/office/drawing/2014/main" id="{8CBA0056-5F88-446F-B987-B0FCD4333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56656" y="2823730"/>
            <a:ext cx="3721941" cy="27542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extBox 2">
            <a:extLst>
              <a:ext uri="{FF2B5EF4-FFF2-40B4-BE49-F238E27FC236}">
                <a16:creationId xmlns="" xmlns:a16="http://schemas.microsoft.com/office/drawing/2014/main" id="{F2AB5BC7-AB83-4C26-9A42-97AB05E75FBA}"/>
              </a:ext>
            </a:extLst>
          </p:cNvPr>
          <p:cNvSpPr txBox="1">
            <a:spLocks noChangeArrowheads="1"/>
          </p:cNvSpPr>
          <p:nvPr/>
        </p:nvSpPr>
        <p:spPr bwMode="auto">
          <a:xfrm>
            <a:off x="8263467" y="2112135"/>
            <a:ext cx="3353378" cy="42784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Gill Sans MT" panose="020B0502020104020203" pitchFamily="34" charset="0"/>
              </a:defRPr>
            </a:lvl1pPr>
            <a:lvl2pPr marL="742950" indent="-285750" eaLnBrk="0" hangingPunct="0">
              <a:defRPr>
                <a:solidFill>
                  <a:schemeClr val="tx1"/>
                </a:solidFill>
                <a:latin typeface="Gill Sans MT" panose="020B0502020104020203" pitchFamily="34" charset="0"/>
              </a:defRPr>
            </a:lvl2pPr>
            <a:lvl3pPr marL="1143000" indent="-228600" eaLnBrk="0" hangingPunct="0">
              <a:defRPr>
                <a:solidFill>
                  <a:schemeClr val="tx1"/>
                </a:solidFill>
                <a:latin typeface="Gill Sans MT" panose="020B0502020104020203" pitchFamily="34" charset="0"/>
              </a:defRPr>
            </a:lvl3pPr>
            <a:lvl4pPr marL="1600200" indent="-228600" eaLnBrk="0" hangingPunct="0">
              <a:defRPr>
                <a:solidFill>
                  <a:schemeClr val="tx1"/>
                </a:solidFill>
                <a:latin typeface="Gill Sans MT" panose="020B0502020104020203" pitchFamily="34" charset="0"/>
              </a:defRPr>
            </a:lvl4pPr>
            <a:lvl5pPr marL="2057400" indent="-228600" eaLnBrk="0" hangingPunct="0">
              <a:defRPr>
                <a:solidFill>
                  <a:schemeClr val="tx1"/>
                </a:solidFill>
                <a:latin typeface="Gill Sans MT" panose="020B0502020104020203"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defRPr>
            </a:lvl9pPr>
          </a:lstStyle>
          <a:p>
            <a:pPr algn="just" defTabSz="457200" eaLnBrk="1" hangingPunct="1">
              <a:spcBef>
                <a:spcPct val="20000"/>
              </a:spcBef>
              <a:spcAft>
                <a:spcPts val="600"/>
              </a:spcAft>
              <a:buClr>
                <a:schemeClr val="accent1"/>
              </a:buClr>
              <a:buSzPct val="92000"/>
              <a:buFont typeface="Wingdings 2" panose="05020102010507070707" pitchFamily="18" charset="2"/>
              <a:buChar char=""/>
            </a:pPr>
            <a:r>
              <a:rPr lang="en-US" altLang="ru-RU" b="1" dirty="0">
                <a:solidFill>
                  <a:schemeClr val="tx1">
                    <a:lumMod val="75000"/>
                    <a:lumOff val="25000"/>
                  </a:schemeClr>
                </a:solidFill>
                <a:latin typeface="+mn-lt"/>
              </a:rPr>
              <a:t>Number of participants in the experiment: 5 (1f + 4m), 2 of them are former smokers. Average age was 39 ± 5 </a:t>
            </a:r>
            <a:r>
              <a:rPr lang="en-US" altLang="ru-RU" b="1" dirty="0" err="1">
                <a:solidFill>
                  <a:schemeClr val="tx1">
                    <a:lumMod val="75000"/>
                    <a:lumOff val="25000"/>
                  </a:schemeClr>
                </a:solidFill>
                <a:latin typeface="+mn-lt"/>
              </a:rPr>
              <a:t>y.o</a:t>
            </a:r>
            <a:r>
              <a:rPr lang="en-US" altLang="ru-RU" b="1" dirty="0">
                <a:solidFill>
                  <a:schemeClr val="tx1">
                    <a:lumMod val="75000"/>
                    <a:lumOff val="25000"/>
                  </a:schemeClr>
                </a:solidFill>
                <a:latin typeface="+mn-lt"/>
              </a:rPr>
              <a:t>. The time interval between experiments was 1</a:t>
            </a:r>
            <a:r>
              <a:rPr lang="en-US" altLang="ru-RU" b="1" dirty="0" smtClean="0">
                <a:solidFill>
                  <a:schemeClr val="tx1">
                    <a:lumMod val="75000"/>
                    <a:lumOff val="25000"/>
                  </a:schemeClr>
                </a:solidFill>
                <a:latin typeface="+mn-lt"/>
              </a:rPr>
              <a:t> </a:t>
            </a:r>
            <a:r>
              <a:rPr lang="en-US" altLang="ru-RU" b="1" dirty="0">
                <a:solidFill>
                  <a:schemeClr val="tx1">
                    <a:lumMod val="75000"/>
                    <a:lumOff val="25000"/>
                  </a:schemeClr>
                </a:solidFill>
                <a:latin typeface="+mn-lt"/>
              </a:rPr>
              <a:t>month. Volunteers smoked one cigarette (10 puffs) or used an e-cigarette for 10 minutes (40 puffs). </a:t>
            </a:r>
            <a:r>
              <a:rPr lang="en-US" altLang="ru-RU" b="1" dirty="0" err="1">
                <a:solidFill>
                  <a:schemeClr val="tx1">
                    <a:lumMod val="75000"/>
                    <a:lumOff val="25000"/>
                  </a:schemeClr>
                </a:solidFill>
                <a:latin typeface="+mn-lt"/>
              </a:rPr>
              <a:t>ExCO</a:t>
            </a:r>
            <a:r>
              <a:rPr lang="en-US" altLang="ru-RU" b="1" dirty="0">
                <a:solidFill>
                  <a:schemeClr val="tx1">
                    <a:lumMod val="75000"/>
                    <a:lumOff val="25000"/>
                  </a:schemeClr>
                </a:solidFill>
                <a:latin typeface="+mn-lt"/>
              </a:rPr>
              <a:t> = exhaled carbon monoxide (green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0490">
              <a:srgbClr val="1EA4A4"/>
            </a:gs>
            <a:gs pos="0">
              <a:srgbClr val="A6A6A6"/>
            </a:gs>
            <a:gs pos="10001">
              <a:srgbClr val="7F7F7F"/>
            </a:gs>
            <a:gs pos="100000">
              <a:srgbClr val="06588E"/>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23AE56-88AF-4198-8B29-5ACF5407DE52}"/>
              </a:ext>
            </a:extLst>
          </p:cNvPr>
          <p:cNvSpPr>
            <a:spLocks noGrp="1"/>
          </p:cNvSpPr>
          <p:nvPr>
            <p:ph type="title"/>
          </p:nvPr>
        </p:nvSpPr>
        <p:spPr>
          <a:xfrm>
            <a:off x="919207" y="3429000"/>
            <a:ext cx="11029616" cy="1188720"/>
          </a:xfrm>
        </p:spPr>
        <p:txBody>
          <a:bodyPr>
            <a:normAutofit fontScale="90000"/>
          </a:bodyPr>
          <a:lstStyle/>
          <a:p>
            <a:r>
              <a:rPr lang="en-US" sz="4000" b="1" dirty="0">
                <a:solidFill>
                  <a:srgbClr val="FFFF00"/>
                </a:solidFill>
                <a:effectLst>
                  <a:outerShdw blurRad="38100" dist="38100" dir="2700000" algn="tl">
                    <a:srgbClr val="000000">
                      <a:alpha val="43137"/>
                    </a:srgbClr>
                  </a:outerShdw>
                </a:effectLst>
                <a:latin typeface="Toledo Heavy" pitchFamily="2" charset="0"/>
              </a:rPr>
              <a:t/>
            </a:r>
            <a:br>
              <a:rPr lang="en-US" sz="4000" b="1" dirty="0">
                <a:solidFill>
                  <a:srgbClr val="FFFF00"/>
                </a:solidFill>
                <a:effectLst>
                  <a:outerShdw blurRad="38100" dist="38100" dir="2700000" algn="tl">
                    <a:srgbClr val="000000">
                      <a:alpha val="43137"/>
                    </a:srgbClr>
                  </a:outerShdw>
                </a:effectLst>
                <a:latin typeface="Toledo Heavy" pitchFamily="2" charset="0"/>
              </a:rPr>
            </a:br>
            <a:r>
              <a:rPr lang="en-US" sz="4000" b="1" dirty="0">
                <a:solidFill>
                  <a:srgbClr val="FFFF00"/>
                </a:solidFill>
                <a:effectLst>
                  <a:outerShdw blurRad="38100" dist="38100" dir="2700000" algn="tl">
                    <a:srgbClr val="000000">
                      <a:alpha val="43137"/>
                    </a:srgbClr>
                  </a:outerShdw>
                </a:effectLst>
                <a:latin typeface="Toledo Heavy" pitchFamily="2" charset="0"/>
              </a:rPr>
              <a:t>MAIN RESULTS. </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r>
            <a:b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b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t>
            </a:r>
            <a:b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b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t>
            </a: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a:r>
            <a:b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b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PART </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a:t>
            </a: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2</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a:t>
            </a:r>
            <a:r>
              <a:rPr lang="en-US" sz="4000" b="1" dirty="0">
                <a:solidFill>
                  <a:srgbClr val="FFFF00"/>
                </a:solidFill>
                <a:effectLst>
                  <a:outerShdw blurRad="38100" dist="38100" dir="2700000" algn="tl">
                    <a:srgbClr val="000000">
                      <a:alpha val="43137"/>
                    </a:srgbClr>
                  </a:outerShdw>
                </a:effectLst>
                <a:latin typeface="Century" panose="02040604050505020304" pitchFamily="18" charset="0"/>
              </a:rPr>
              <a:t>	</a:t>
            </a:r>
            <a:r>
              <a:rPr lang="ru-RU" sz="4000" b="1" dirty="0">
                <a:solidFill>
                  <a:srgbClr val="FFFF00"/>
                </a:solidFill>
                <a:effectLst>
                  <a:outerShdw blurRad="38100" dist="38100" dir="2700000" algn="tl">
                    <a:srgbClr val="000000">
                      <a:alpha val="43137"/>
                    </a:srgbClr>
                  </a:outerShdw>
                </a:effectLst>
                <a:latin typeface="Century" panose="02040604050505020304" pitchFamily="18" charset="0"/>
              </a:rPr>
              <a:t>  </a:t>
            </a:r>
            <a:r>
              <a:rPr lang="en-US" sz="4000" b="1" dirty="0">
                <a:solidFill>
                  <a:srgbClr val="FFFF00"/>
                </a:solidFill>
                <a:effectLst>
                  <a:outerShdw blurRad="38100" dist="38100" dir="2700000" algn="tl">
                    <a:srgbClr val="000000">
                      <a:alpha val="43137"/>
                    </a:srgbClr>
                  </a:outerShdw>
                </a:effectLst>
                <a:latin typeface="Toledo Heavy" pitchFamily="2" charset="0"/>
              </a:rPr>
              <a:t>PSYCHOLOGY</a:t>
            </a:r>
            <a:endParaRPr lang="ru-RU" sz="40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Tree>
    <p:extLst>
      <p:ext uri="{BB962C8B-B14F-4D97-AF65-F5344CB8AC3E}">
        <p14:creationId xmlns:p14="http://schemas.microsoft.com/office/powerpoint/2010/main" val="15366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68860">
              <a:srgbClr val="CAFEF9"/>
            </a:gs>
            <a:gs pos="0">
              <a:srgbClr val="A6A6A6"/>
            </a:gs>
            <a:gs pos="10001">
              <a:srgbClr val="7F7F7F"/>
            </a:gs>
            <a:gs pos="100000">
              <a:srgbClr val="06588E"/>
            </a:gs>
          </a:gsLst>
          <a:lin ang="612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DF6302-3B09-458D-AD5D-D8EA696C1216}"/>
              </a:ext>
            </a:extLst>
          </p:cNvPr>
          <p:cNvSpPr>
            <a:spLocks noGrp="1"/>
          </p:cNvSpPr>
          <p:nvPr>
            <p:ph type="title"/>
          </p:nvPr>
        </p:nvSpPr>
        <p:spPr>
          <a:xfrm>
            <a:off x="304800" y="702155"/>
            <a:ext cx="11535508" cy="1188720"/>
          </a:xfrm>
        </p:spPr>
        <p:txBody>
          <a:bodyPr/>
          <a:lstStyle/>
          <a:p>
            <a:pPr algn="ctr"/>
            <a:r>
              <a:rPr lang="en-US" b="1" dirty="0">
                <a:solidFill>
                  <a:srgbClr val="FFFF00"/>
                </a:solidFill>
                <a:latin typeface="Bahnschrift SemiBold SemiConden" panose="020B0502040204020203" pitchFamily="34" charset="0"/>
                <a:cs typeface="Microsoft New Tai Lue" panose="020B0502040204020203" pitchFamily="34" charset="0"/>
              </a:rPr>
              <a:t>EXAMINING THE UTILITY OF NICOTINE-Free E-CIGARETTES IN THE PROGRAM ON</a:t>
            </a:r>
            <a:r>
              <a:rPr lang="ru-RU" b="1" dirty="0">
                <a:solidFill>
                  <a:srgbClr val="FFFF00"/>
                </a:solidFill>
                <a:latin typeface="Bahnschrift SemiBold SemiConden" panose="020B0502040204020203" pitchFamily="34" charset="0"/>
                <a:cs typeface="Microsoft New Tai Lue" panose="020B0502040204020203" pitchFamily="34" charset="0"/>
              </a:rPr>
              <a:t> </a:t>
            </a:r>
            <a:r>
              <a:rPr lang="en-US" b="1" dirty="0">
                <a:solidFill>
                  <a:srgbClr val="FFFF00"/>
                </a:solidFill>
                <a:latin typeface="Bahnschrift SemiBold SemiConden" panose="020B0502040204020203" pitchFamily="34" charset="0"/>
                <a:cs typeface="Microsoft New Tai Lue" panose="020B0502040204020203" pitchFamily="34" charset="0"/>
              </a:rPr>
              <a:t>smoking cessation:</a:t>
            </a:r>
            <a:r>
              <a:rPr lang="ru-RU" b="1" dirty="0">
                <a:solidFill>
                  <a:srgbClr val="FFFF00"/>
                </a:solidFill>
                <a:latin typeface="Bahnschrift SemiBold SemiConden" panose="020B0502040204020203" pitchFamily="34" charset="0"/>
                <a:cs typeface="Microsoft New Tai Lue" panose="020B0502040204020203" pitchFamily="34" charset="0"/>
              </a:rPr>
              <a:t> </a:t>
            </a:r>
            <a:r>
              <a:rPr lang="en-US" b="1" dirty="0">
                <a:solidFill>
                  <a:srgbClr val="FFFF00"/>
                </a:solidFill>
                <a:latin typeface="Bahnschrift SemiBold SemiConden" panose="020B0502040204020203" pitchFamily="34" charset="0"/>
                <a:cs typeface="Microsoft New Tai Lue" panose="020B0502040204020203" pitchFamily="34" charset="0"/>
              </a:rPr>
              <a:t>PILOT STUDIES</a:t>
            </a:r>
            <a:endParaRPr lang="ru-RU" b="1" dirty="0">
              <a:solidFill>
                <a:srgbClr val="FFFF00"/>
              </a:solidFill>
              <a:latin typeface="Bahnschrift SemiBold SemiConden" panose="020B0502040204020203" pitchFamily="34" charset="0"/>
              <a:cs typeface="Microsoft New Tai Lue" panose="020B0502040204020203" pitchFamily="34" charset="0"/>
            </a:endParaRPr>
          </a:p>
        </p:txBody>
      </p:sp>
      <p:sp>
        <p:nvSpPr>
          <p:cNvPr id="3" name="Объект 2">
            <a:extLst>
              <a:ext uri="{FF2B5EF4-FFF2-40B4-BE49-F238E27FC236}">
                <a16:creationId xmlns="" xmlns:a16="http://schemas.microsoft.com/office/drawing/2014/main" id="{4AB02C8B-5EE2-4FDD-BC39-E54C2A33E120}"/>
              </a:ext>
            </a:extLst>
          </p:cNvPr>
          <p:cNvSpPr>
            <a:spLocks noGrp="1"/>
          </p:cNvSpPr>
          <p:nvPr>
            <p:ph idx="1"/>
          </p:nvPr>
        </p:nvSpPr>
        <p:spPr>
          <a:xfrm>
            <a:off x="557746" y="2118126"/>
            <a:ext cx="11029615" cy="3634486"/>
          </a:xfrm>
        </p:spPr>
        <p:txBody>
          <a:bodyPr/>
          <a:lstStyle/>
          <a:p>
            <a:pPr algn="just"/>
            <a:r>
              <a:rPr lang="en-US" sz="3000" b="1" dirty="0">
                <a:solidFill>
                  <a:schemeClr val="tx1">
                    <a:lumMod val="95000"/>
                    <a:lumOff val="5000"/>
                  </a:schemeClr>
                </a:solidFill>
                <a:latin typeface="Bahnschrift SemiBold SemiConden" panose="020B0502040204020203" pitchFamily="34" charset="0"/>
              </a:rPr>
              <a:t>Experimental Design</a:t>
            </a:r>
            <a:r>
              <a:rPr lang="en-US" sz="3000" dirty="0">
                <a:solidFill>
                  <a:schemeClr val="tx1">
                    <a:lumMod val="95000"/>
                    <a:lumOff val="5000"/>
                  </a:schemeClr>
                </a:solidFill>
                <a:latin typeface="Bahnschrift SemiBold SemiConden" panose="020B0502040204020203" pitchFamily="34" charset="0"/>
              </a:rPr>
              <a:t>: </a:t>
            </a:r>
            <a:r>
              <a:rPr lang="en-US" sz="2400" b="1" dirty="0">
                <a:solidFill>
                  <a:schemeClr val="tx1">
                    <a:lumMod val="95000"/>
                    <a:lumOff val="5000"/>
                  </a:schemeClr>
                </a:solidFill>
                <a:latin typeface="Bahnschrift SemiBold SemiConden" panose="020B0502040204020203" pitchFamily="34" charset="0"/>
              </a:rPr>
              <a:t>Three groups of middle-aged smokers of 4 people each (&gt; 20 cigs / day) with the </a:t>
            </a:r>
            <a:r>
              <a:rPr lang="en-US" sz="2400" b="1" dirty="0" err="1">
                <a:solidFill>
                  <a:schemeClr val="tx1">
                    <a:lumMod val="95000"/>
                    <a:lumOff val="5000"/>
                  </a:schemeClr>
                </a:solidFill>
                <a:latin typeface="Bahnschrift SemiBold SemiConden" panose="020B0502040204020203" pitchFamily="34" charset="0"/>
              </a:rPr>
              <a:t>Fagerström</a:t>
            </a:r>
            <a:r>
              <a:rPr lang="en-US" sz="2400" b="1" dirty="0">
                <a:solidFill>
                  <a:schemeClr val="tx1">
                    <a:lumMod val="95000"/>
                    <a:lumOff val="5000"/>
                  </a:schemeClr>
                </a:solidFill>
                <a:latin typeface="Bahnschrift SemiBold SemiConden" panose="020B0502040204020203" pitchFamily="34" charset="0"/>
              </a:rPr>
              <a:t> index IF = 10 switched to different types of ANDS, including white snus LYFT (group 1), nicotine-free e-cigs (group 2) or their combination (group 3). Volunteers passed the </a:t>
            </a:r>
            <a:r>
              <a:rPr lang="en-US" sz="2400" b="1" dirty="0" err="1">
                <a:solidFill>
                  <a:schemeClr val="tx1">
                    <a:lumMod val="95000"/>
                    <a:lumOff val="5000"/>
                  </a:schemeClr>
                </a:solidFill>
                <a:latin typeface="Bahnschrift SemiBold SemiConden" panose="020B0502040204020203" pitchFamily="34" charset="0"/>
              </a:rPr>
              <a:t>Fagerström</a:t>
            </a:r>
            <a:r>
              <a:rPr lang="en-US" sz="2400" b="1" dirty="0">
                <a:solidFill>
                  <a:schemeClr val="tx1">
                    <a:lumMod val="95000"/>
                    <a:lumOff val="5000"/>
                  </a:schemeClr>
                </a:solidFill>
                <a:latin typeface="Bahnschrift SemiBold SemiConden" panose="020B0502040204020203" pitchFamily="34" charset="0"/>
              </a:rPr>
              <a:t> test for </a:t>
            </a:r>
            <a:r>
              <a:rPr lang="en-US" sz="2400" b="1" dirty="0" smtClean="0">
                <a:solidFill>
                  <a:schemeClr val="tx1">
                    <a:lumMod val="95000"/>
                    <a:lumOff val="5000"/>
                  </a:schemeClr>
                </a:solidFill>
                <a:latin typeface="Bahnschrift SemiBold SemiConden" panose="020B0502040204020203" pitchFamily="34" charset="0"/>
              </a:rPr>
              <a:t>the tobacco </a:t>
            </a:r>
            <a:r>
              <a:rPr lang="en-US" sz="2400" b="1" dirty="0">
                <a:solidFill>
                  <a:schemeClr val="tx1">
                    <a:lumMod val="95000"/>
                    <a:lumOff val="5000"/>
                  </a:schemeClr>
                </a:solidFill>
                <a:latin typeface="Bahnschrift SemiBold SemiConden" panose="020B0502040204020203" pitchFamily="34" charset="0"/>
              </a:rPr>
              <a:t>dependence with the determination of </a:t>
            </a:r>
            <a:r>
              <a:rPr lang="en-US" sz="2400" b="1" dirty="0" smtClean="0">
                <a:solidFill>
                  <a:schemeClr val="tx1">
                    <a:lumMod val="95000"/>
                    <a:lumOff val="5000"/>
                  </a:schemeClr>
                </a:solidFill>
                <a:latin typeface="Bahnschrift SemiBold SemiConden" panose="020B0502040204020203" pitchFamily="34" charset="0"/>
              </a:rPr>
              <a:t>the CO </a:t>
            </a:r>
            <a:r>
              <a:rPr lang="en-US" sz="2400" b="1" dirty="0">
                <a:solidFill>
                  <a:schemeClr val="tx1">
                    <a:lumMod val="95000"/>
                    <a:lumOff val="5000"/>
                  </a:schemeClr>
                </a:solidFill>
                <a:latin typeface="Bahnschrift SemiBold SemiConden" panose="020B0502040204020203" pitchFamily="34" charset="0"/>
              </a:rPr>
              <a:t>content in the exhale after 1 week and 3 weeks from the start of the experiment.</a:t>
            </a:r>
          </a:p>
          <a:p>
            <a:pPr algn="just"/>
            <a:r>
              <a:rPr lang="en-US" sz="3000" b="1" dirty="0">
                <a:solidFill>
                  <a:schemeClr val="tx1">
                    <a:lumMod val="95000"/>
                    <a:lumOff val="5000"/>
                  </a:schemeClr>
                </a:solidFill>
                <a:effectLst>
                  <a:outerShdw blurRad="38100" dist="38100" dir="2700000" algn="tl">
                    <a:srgbClr val="000000">
                      <a:alpha val="43137"/>
                    </a:srgbClr>
                  </a:outerShdw>
                </a:effectLst>
                <a:latin typeface="Bahnschrift SemiBold SemiConden" panose="020B0502040204020203" pitchFamily="34" charset="0"/>
              </a:rPr>
              <a:t>Aim of the Experiment: </a:t>
            </a:r>
            <a:r>
              <a:rPr lang="en-US" sz="2400" b="1" dirty="0">
                <a:solidFill>
                  <a:schemeClr val="tx1">
                    <a:lumMod val="95000"/>
                    <a:lumOff val="5000"/>
                  </a:schemeClr>
                </a:solidFill>
                <a:effectLst>
                  <a:outerShdw blurRad="38100" dist="38100" dir="2700000" algn="tl">
                    <a:srgbClr val="000000">
                      <a:alpha val="43137"/>
                    </a:srgbClr>
                  </a:outerShdw>
                </a:effectLst>
                <a:latin typeface="Bahnschrift SemiBold SemiConden" panose="020B0502040204020203" pitchFamily="34" charset="0"/>
              </a:rPr>
              <a:t>To achieve the complete cessation of cigarette smoking by volunteers within 3 weeks. </a:t>
            </a:r>
            <a:endParaRPr lang="ru-RU" sz="2400" b="1" dirty="0">
              <a:solidFill>
                <a:schemeClr val="tx1">
                  <a:lumMod val="95000"/>
                  <a:lumOff val="5000"/>
                </a:schemeClr>
              </a:solidFill>
              <a:effectLst>
                <a:outerShdw blurRad="38100" dist="38100" dir="2700000" algn="tl">
                  <a:srgbClr val="000000">
                    <a:alpha val="43137"/>
                  </a:srgbClr>
                </a:outerShdw>
              </a:effectLst>
              <a:latin typeface="Bahnschrift SemiBold SemiConden" panose="020B0502040204020203" pitchFamily="34" charset="0"/>
            </a:endParaRPr>
          </a:p>
        </p:txBody>
      </p:sp>
    </p:spTree>
    <p:extLst>
      <p:ext uri="{BB962C8B-B14F-4D97-AF65-F5344CB8AC3E}">
        <p14:creationId xmlns:p14="http://schemas.microsoft.com/office/powerpoint/2010/main" val="3031209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D0E3E3-1798-46B0-8122-580A5B03A8C8}"/>
              </a:ext>
            </a:extLst>
          </p:cNvPr>
          <p:cNvSpPr>
            <a:spLocks noGrp="1"/>
          </p:cNvSpPr>
          <p:nvPr>
            <p:ph type="title"/>
          </p:nvPr>
        </p:nvSpPr>
        <p:spPr>
          <a:xfrm>
            <a:off x="581192" y="702156"/>
            <a:ext cx="11029616" cy="1188720"/>
          </a:xfrm>
        </p:spPr>
        <p:txBody>
          <a:bodyPr vert="horz" lIns="91440" tIns="45720" rIns="91440" bIns="45720" rtlCol="0" anchor="b">
            <a:normAutofit/>
          </a:bodyPr>
          <a:lstStyle/>
          <a:p>
            <a:pPr eaLnBrk="1" hangingPunct="1"/>
            <a:r>
              <a:rPr lang="en-US" b="0" kern="1200" cap="all"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HYMN TO A NICOTINE-FREE E-CIGARETTE</a:t>
            </a:r>
          </a:p>
        </p:txBody>
      </p:sp>
      <p:pic>
        <p:nvPicPr>
          <p:cNvPr id="4" name="Рисунок 3">
            <a:extLst>
              <a:ext uri="{FF2B5EF4-FFF2-40B4-BE49-F238E27FC236}">
                <a16:creationId xmlns="" xmlns:a16="http://schemas.microsoft.com/office/drawing/2014/main" id="{7D3E8EC9-CDC6-4A0D-8EDA-6E131F196F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33" y="2715189"/>
            <a:ext cx="3955364" cy="3026391"/>
          </a:xfrm>
          <a:prstGeom prst="rect">
            <a:avLst/>
          </a:prstGeom>
        </p:spPr>
      </p:pic>
      <p:pic>
        <p:nvPicPr>
          <p:cNvPr id="7" name="Объект 6">
            <a:extLst>
              <a:ext uri="{FF2B5EF4-FFF2-40B4-BE49-F238E27FC236}">
                <a16:creationId xmlns="" xmlns:a16="http://schemas.microsoft.com/office/drawing/2014/main" id="{1AEA6E09-086C-4DB5-8D05-F3D2324EFB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01715" y="2715189"/>
            <a:ext cx="4061752" cy="3107793"/>
          </a:xfrm>
          <a:prstGeom prst="rect">
            <a:avLst/>
          </a:prstGeom>
        </p:spPr>
      </p:pic>
      <p:sp>
        <p:nvSpPr>
          <p:cNvPr id="24" name="TextBox 23">
            <a:extLst>
              <a:ext uri="{FF2B5EF4-FFF2-40B4-BE49-F238E27FC236}">
                <a16:creationId xmlns="" xmlns:a16="http://schemas.microsoft.com/office/drawing/2014/main" id="{AA517ED8-64E4-45DB-8CCF-967E54C3EB8E}"/>
              </a:ext>
            </a:extLst>
          </p:cNvPr>
          <p:cNvSpPr txBox="1"/>
          <p:nvPr/>
        </p:nvSpPr>
        <p:spPr>
          <a:xfrm>
            <a:off x="8241323" y="1972548"/>
            <a:ext cx="3704492" cy="4278429"/>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effectLst>
                  <a:outerShdw blurRad="38100" dist="38100" dir="2700000" algn="tl">
                    <a:srgbClr val="000000">
                      <a:alpha val="43137"/>
                    </a:srgbClr>
                  </a:outerShdw>
                </a:effectLst>
                <a:latin typeface="+mn-lt"/>
              </a:rPr>
              <a:t>It was the nicotine-free       </a:t>
            </a:r>
            <a:br>
              <a:rPr lang="en-US" b="1" dirty="0">
                <a:solidFill>
                  <a:schemeClr val="tx1">
                    <a:lumMod val="75000"/>
                    <a:lumOff val="25000"/>
                  </a:schemeClr>
                </a:solidFill>
                <a:effectLst>
                  <a:outerShdw blurRad="38100" dist="38100" dir="2700000" algn="tl">
                    <a:srgbClr val="000000">
                      <a:alpha val="43137"/>
                    </a:srgbClr>
                  </a:outerShdw>
                </a:effectLst>
                <a:latin typeface="+mn-lt"/>
              </a:rPr>
            </a:br>
            <a:r>
              <a:rPr lang="en-US" b="1" dirty="0" smtClean="0">
                <a:solidFill>
                  <a:schemeClr val="tx1">
                    <a:lumMod val="75000"/>
                    <a:lumOff val="25000"/>
                  </a:schemeClr>
                </a:solidFill>
                <a:effectLst>
                  <a:outerShdw blurRad="38100" dist="38100" dir="2700000" algn="tl">
                    <a:srgbClr val="000000">
                      <a:alpha val="43137"/>
                    </a:srgbClr>
                  </a:outerShdw>
                </a:effectLst>
                <a:latin typeface="+mn-lt"/>
              </a:rPr>
              <a:t>e-cigarette </a:t>
            </a:r>
            <a:r>
              <a:rPr lang="en-US" b="1" dirty="0">
                <a:solidFill>
                  <a:schemeClr val="tx1">
                    <a:lumMod val="75000"/>
                    <a:lumOff val="25000"/>
                  </a:schemeClr>
                </a:solidFill>
                <a:effectLst>
                  <a:outerShdw blurRad="38100" dist="38100" dir="2700000" algn="tl">
                    <a:srgbClr val="000000">
                      <a:alpha val="43137"/>
                    </a:srgbClr>
                  </a:outerShdw>
                </a:effectLst>
                <a:latin typeface="+mn-lt"/>
              </a:rPr>
              <a:t>that played a decisive role in quitting smoking using the </a:t>
            </a:r>
            <a:r>
              <a:rPr lang="en-US" b="1" dirty="0" smtClean="0">
                <a:solidFill>
                  <a:schemeClr val="tx1">
                    <a:lumMod val="75000"/>
                    <a:lumOff val="25000"/>
                  </a:schemeClr>
                </a:solidFill>
                <a:effectLst>
                  <a:outerShdw blurRad="38100" dist="38100" dir="2700000" algn="tl">
                    <a:srgbClr val="000000">
                      <a:alpha val="43137"/>
                    </a:srgbClr>
                  </a:outerShdw>
                </a:effectLst>
                <a:latin typeface="+mn-lt"/>
              </a:rPr>
              <a:t>tobacco-free oral nicotine product (LYFT) as </a:t>
            </a:r>
            <a:r>
              <a:rPr lang="en-US" b="1" dirty="0">
                <a:solidFill>
                  <a:schemeClr val="tx1">
                    <a:lumMod val="75000"/>
                    <a:lumOff val="25000"/>
                  </a:schemeClr>
                </a:solidFill>
                <a:effectLst>
                  <a:outerShdw blurRad="38100" dist="38100" dir="2700000" algn="tl">
                    <a:srgbClr val="000000">
                      <a:alpha val="43137"/>
                    </a:srgbClr>
                  </a:outerShdw>
                </a:effectLst>
                <a:latin typeface="+mn-lt"/>
              </a:rPr>
              <a:t>ANDS! </a:t>
            </a:r>
          </a:p>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effectLst>
                  <a:outerShdw blurRad="38100" dist="38100" dir="2700000" algn="tl">
                    <a:srgbClr val="000000">
                      <a:alpha val="43137"/>
                    </a:srgbClr>
                  </a:outerShdw>
                </a:effectLst>
                <a:latin typeface="+mn-lt"/>
              </a:rPr>
              <a:t>Only in group No. 3, 3 out of 4 volunteers (75 %) completely gave up using cigarettes during the of the experiment.</a:t>
            </a:r>
          </a:p>
        </p:txBody>
      </p:sp>
    </p:spTree>
    <p:extLst>
      <p:ext uri="{BB962C8B-B14F-4D97-AF65-F5344CB8AC3E}">
        <p14:creationId xmlns:p14="http://schemas.microsoft.com/office/powerpoint/2010/main" val="3451507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6287582-948B-4087-9E06-9CBB5CF34820}"/>
              </a:ext>
            </a:extLst>
          </p:cNvPr>
          <p:cNvSpPr>
            <a:spLocks noGrp="1"/>
          </p:cNvSpPr>
          <p:nvPr>
            <p:ph type="title"/>
          </p:nvPr>
        </p:nvSpPr>
        <p:spPr>
          <a:xfrm>
            <a:off x="581025" y="701675"/>
            <a:ext cx="11029950" cy="1189038"/>
          </a:xfrm>
        </p:spPr>
        <p:txBody>
          <a:bodyPr wrap="square" numCol="1" anchorCtr="0" compatLnSpc="1">
            <a:prstTxWarp prst="textNoShape">
              <a:avLst/>
            </a:prstTxWarp>
          </a:bodyPr>
          <a:lstStyle/>
          <a:p>
            <a:pPr eaLnBrk="1" hangingPunct="1"/>
            <a:r>
              <a:rPr lang="en-US" altLang="ru-RU" sz="4400" b="1" cap="none" dirty="0">
                <a:solidFill>
                  <a:srgbClr val="FFFF00"/>
                </a:solidFill>
                <a:effectLst>
                  <a:outerShdw blurRad="38100" dist="38100" dir="2700000" algn="tl">
                    <a:srgbClr val="000000"/>
                  </a:outerShdw>
                </a:effectLst>
                <a:latin typeface="Caladea" panose="02040503050406030204" pitchFamily="18" charset="0"/>
              </a:rPr>
              <a:t>SUMMARY &amp; CONCLUSIONS</a:t>
            </a:r>
            <a:endParaRPr lang="ru-RU" altLang="ru-RU" sz="4400" b="1" cap="none" dirty="0">
              <a:solidFill>
                <a:srgbClr val="FFFF00"/>
              </a:solidFill>
              <a:effectLst>
                <a:outerShdw blurRad="38100" dist="38100" dir="2700000" algn="tl">
                  <a:srgbClr val="000000"/>
                </a:outerShdw>
              </a:effectLst>
            </a:endParaRPr>
          </a:p>
        </p:txBody>
      </p:sp>
      <p:sp>
        <p:nvSpPr>
          <p:cNvPr id="3" name="Объект 2">
            <a:extLst>
              <a:ext uri="{FF2B5EF4-FFF2-40B4-BE49-F238E27FC236}">
                <a16:creationId xmlns="" xmlns:a16="http://schemas.microsoft.com/office/drawing/2014/main" id="{0AF3841A-8DCF-4D66-BFB2-6952BDB9D529}"/>
              </a:ext>
            </a:extLst>
          </p:cNvPr>
          <p:cNvSpPr>
            <a:spLocks noGrp="1"/>
          </p:cNvSpPr>
          <p:nvPr>
            <p:ph idx="1"/>
          </p:nvPr>
        </p:nvSpPr>
        <p:spPr>
          <a:xfrm>
            <a:off x="581025" y="2200887"/>
            <a:ext cx="11029950" cy="3976687"/>
          </a:xfrm>
        </p:spPr>
        <p:txBody>
          <a:bodyPr>
            <a:normAutofit fontScale="92500"/>
          </a:bodyPr>
          <a:lstStyle/>
          <a:p>
            <a:pPr algn="just" eaLnBrk="1" hangingPunct="1">
              <a:lnSpc>
                <a:spcPct val="80000"/>
              </a:lnSpc>
            </a:pPr>
            <a:r>
              <a:rPr lang="en-US" altLang="ru-RU" sz="2700" dirty="0">
                <a:solidFill>
                  <a:srgbClr val="CAFEF9"/>
                </a:solidFill>
                <a:latin typeface="Bahnschrift SemiBold" panose="020B0502040204020203" pitchFamily="34" charset="0"/>
              </a:rPr>
              <a:t>For the first time, we have established </a:t>
            </a:r>
            <a:r>
              <a:rPr lang="en-US" altLang="ru-RU" sz="2700" i="1" u="sng" dirty="0">
                <a:solidFill>
                  <a:srgbClr val="CAFEF9"/>
                </a:solidFill>
                <a:latin typeface="Bahnschrift SemiBold" panose="020B0502040204020203" pitchFamily="34" charset="0"/>
              </a:rPr>
              <a:t>in vivo </a:t>
            </a:r>
            <a:r>
              <a:rPr lang="en-US" altLang="ru-RU" sz="2700" u="sng" dirty="0">
                <a:solidFill>
                  <a:srgbClr val="CAFEF9"/>
                </a:solidFill>
                <a:latin typeface="Bahnschrift SemiBold" panose="020B0502040204020203" pitchFamily="34" charset="0"/>
              </a:rPr>
              <a:t>a bimodal dynamics</a:t>
            </a:r>
            <a:r>
              <a:rPr lang="en-US" altLang="ru-RU" sz="2700" dirty="0">
                <a:solidFill>
                  <a:srgbClr val="CAFEF9"/>
                </a:solidFill>
                <a:latin typeface="Bahnschrift SemiBold" panose="020B0502040204020203" pitchFamily="34" charset="0"/>
              </a:rPr>
              <a:t> of modulation of priming of circulating neutrophils after smoking a nicotine-free cigarette or after a nicotine-free vaping session.</a:t>
            </a:r>
            <a:endParaRPr lang="ru-RU" altLang="ru-RU" sz="2700" dirty="0">
              <a:solidFill>
                <a:srgbClr val="CAFEF9"/>
              </a:solidFill>
              <a:latin typeface="Bahnschrift SemiBold" panose="020B0502040204020203" pitchFamily="34" charset="0"/>
            </a:endParaRPr>
          </a:p>
          <a:p>
            <a:pPr algn="just" eaLnBrk="1" hangingPunct="1">
              <a:lnSpc>
                <a:spcPct val="80000"/>
              </a:lnSpc>
            </a:pPr>
            <a:r>
              <a:rPr lang="en-US" altLang="ru-RU" sz="2700" dirty="0">
                <a:solidFill>
                  <a:srgbClr val="FFFF00"/>
                </a:solidFill>
                <a:latin typeface="Bahnschrift SemiBold" panose="020B0502040204020203" pitchFamily="34" charset="0"/>
              </a:rPr>
              <a:t>Both in the smoke of traditional tobacco products (cigarettes) and in aerosols of e-devices, nicotine is not the only agent that influences the priming.</a:t>
            </a:r>
          </a:p>
          <a:p>
            <a:pPr algn="just" eaLnBrk="1" hangingPunct="1">
              <a:lnSpc>
                <a:spcPct val="80000"/>
              </a:lnSpc>
            </a:pPr>
            <a:r>
              <a:rPr lang="en-US" altLang="ru-RU" sz="2700" b="1" dirty="0">
                <a:solidFill>
                  <a:srgbClr val="CAFEF9"/>
                </a:solidFill>
                <a:effectLst>
                  <a:outerShdw blurRad="38100" dist="38100" dir="2700000" algn="tl">
                    <a:srgbClr val="000000">
                      <a:alpha val="43137"/>
                    </a:srgbClr>
                  </a:outerShdw>
                </a:effectLst>
                <a:latin typeface="Bahnschrift SemiBold" panose="020B0502040204020203" pitchFamily="34" charset="0"/>
              </a:rPr>
              <a:t>Despite the </a:t>
            </a:r>
            <a:r>
              <a:rPr lang="en-US" altLang="ru-RU" sz="2700" b="1" dirty="0" smtClean="0">
                <a:solidFill>
                  <a:srgbClr val="CAFEF9"/>
                </a:solidFill>
                <a:effectLst>
                  <a:outerShdw blurRad="38100" dist="38100" dir="2700000" algn="tl">
                    <a:srgbClr val="000000">
                      <a:alpha val="43137"/>
                    </a:srgbClr>
                  </a:outerShdw>
                </a:effectLst>
                <a:latin typeface="Bahnschrift SemiBold" panose="020B0502040204020203" pitchFamily="34" charset="0"/>
              </a:rPr>
              <a:t>“less toxic</a:t>
            </a:r>
            <a:r>
              <a:rPr lang="en-US" altLang="ru-RU" sz="2700" b="1" dirty="0">
                <a:solidFill>
                  <a:srgbClr val="CAFEF9"/>
                </a:solidFill>
                <a:effectLst>
                  <a:outerShdw blurRad="38100" dist="38100" dir="2700000" algn="tl">
                    <a:srgbClr val="000000">
                      <a:alpha val="43137"/>
                    </a:srgbClr>
                  </a:outerShdw>
                </a:effectLst>
                <a:latin typeface="Bahnschrift SemiBold" panose="020B0502040204020203" pitchFamily="34" charset="0"/>
              </a:rPr>
              <a:t>” composition of e-cigarette aerosols, </a:t>
            </a:r>
            <a:r>
              <a:rPr lang="en-US" altLang="ru-RU" sz="2700" b="1" u="sng" dirty="0">
                <a:solidFill>
                  <a:srgbClr val="CAFEF9"/>
                </a:solidFill>
                <a:effectLst>
                  <a:outerShdw blurRad="38100" dist="38100" dir="2700000" algn="tl">
                    <a:srgbClr val="000000">
                      <a:alpha val="43137"/>
                    </a:srgbClr>
                  </a:outerShdw>
                </a:effectLst>
                <a:latin typeface="Bahnschrift SemiBold" panose="020B0502040204020203" pitchFamily="34" charset="0"/>
              </a:rPr>
              <a:t>their effect on immune cells reproduces to some extent the effects observed during smoking.</a:t>
            </a:r>
            <a:endParaRPr lang="ru-RU" altLang="ru-RU" sz="2700" b="1" u="sng" dirty="0">
              <a:solidFill>
                <a:srgbClr val="CAFEF9"/>
              </a:solidFill>
              <a:effectLst>
                <a:outerShdw blurRad="38100" dist="38100" dir="2700000" algn="tl">
                  <a:srgbClr val="000000">
                    <a:alpha val="43137"/>
                  </a:srgbClr>
                </a:outerShdw>
              </a:effectLst>
              <a:latin typeface="Bahnschrift SemiBold" panose="020B0502040204020203" pitchFamily="34" charset="0"/>
            </a:endParaRPr>
          </a:p>
          <a:p>
            <a:pPr algn="just" eaLnBrk="1" hangingPunct="1">
              <a:lnSpc>
                <a:spcPct val="80000"/>
              </a:lnSpc>
            </a:pPr>
            <a:r>
              <a:rPr lang="en-US" altLang="ru-RU" sz="2700" dirty="0">
                <a:solidFill>
                  <a:srgbClr val="FFFF00"/>
                </a:solidFill>
                <a:latin typeface="Bahnschrift SemiBold" panose="020B0502040204020203" pitchFamily="34" charset="0"/>
              </a:rPr>
              <a:t>Modulation of neutrophil oxidative activity is a valuable biomarker of the biological response towards using traditional cigarettes and </a:t>
            </a:r>
            <a:r>
              <a:rPr lang="en-US" altLang="ru-RU" sz="2700">
                <a:solidFill>
                  <a:srgbClr val="FFFF00"/>
                </a:solidFill>
                <a:latin typeface="Bahnschrift SemiBold" panose="020B0502040204020203" pitchFamily="34" charset="0"/>
              </a:rPr>
              <a:t>ANDS</a:t>
            </a:r>
            <a:r>
              <a:rPr lang="en-US" altLang="ru-RU" sz="2700" smtClean="0">
                <a:solidFill>
                  <a:srgbClr val="FFFF00"/>
                </a:solidFill>
                <a:latin typeface="Bahnschrift SemiBold" panose="020B0502040204020203" pitchFamily="34" charset="0"/>
              </a:rPr>
              <a:t>.</a:t>
            </a:r>
            <a:endParaRPr lang="en-US" altLang="ru-RU" sz="2700" dirty="0" smtClean="0">
              <a:solidFill>
                <a:srgbClr val="FFFF00"/>
              </a:solidFill>
              <a:latin typeface="Bahnschrift SemiBold"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E695FEB-4D86-44B2-B4DE-3519289EF5A4}"/>
              </a:ext>
            </a:extLst>
          </p:cNvPr>
          <p:cNvSpPr>
            <a:spLocks noGrp="1"/>
          </p:cNvSpPr>
          <p:nvPr>
            <p:ph idx="1"/>
          </p:nvPr>
        </p:nvSpPr>
        <p:spPr>
          <a:xfrm>
            <a:off x="963613" y="1458913"/>
            <a:ext cx="11029950" cy="3633787"/>
          </a:xfrm>
        </p:spPr>
        <p:txBody>
          <a:bodyPr>
            <a:normAutofit/>
          </a:bodyPr>
          <a:lstStyle/>
          <a:p>
            <a:pPr algn="ctr" eaLnBrk="1" hangingPunct="1">
              <a:buFont typeface="Wingdings 2" panose="05020102010507070707" pitchFamily="18" charset="2"/>
              <a:buNone/>
            </a:pPr>
            <a:r>
              <a:rPr lang="en-US" altLang="ru-RU" sz="5400" b="1" dirty="0">
                <a:solidFill>
                  <a:srgbClr val="FFFF00"/>
                </a:solidFill>
                <a:effectLst>
                  <a:outerShdw blurRad="38100" dist="38100" dir="2700000" algn="tl">
                    <a:srgbClr val="000000"/>
                  </a:outerShdw>
                </a:effectLst>
                <a:latin typeface="Comic Sans MS" panose="030F0702030302020204" pitchFamily="66" charset="0"/>
              </a:rPr>
              <a:t>Thank you for your attention!</a:t>
            </a:r>
            <a:r>
              <a:rPr lang="en-US" altLang="ru-RU" sz="5400" b="1" dirty="0">
                <a:solidFill>
                  <a:srgbClr val="FFFF00"/>
                </a:solidFill>
                <a:effectLst>
                  <a:outerShdw blurRad="38100" dist="38100" dir="2700000" algn="tl">
                    <a:srgbClr val="000000"/>
                  </a:outerShdw>
                </a:effectLst>
                <a:latin typeface="Corbel" panose="020B0503020204020204" pitchFamily="34" charset="0"/>
              </a:rPr>
              <a:t> </a:t>
            </a:r>
            <a:endParaRPr lang="ru-RU" altLang="ru-RU" sz="5400" b="1" dirty="0">
              <a:solidFill>
                <a:srgbClr val="FFFF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997" y="244108"/>
            <a:ext cx="8916987" cy="1506537"/>
          </a:xfrm>
        </p:spPr>
        <p:txBody>
          <a:bodyPr>
            <a:normAutofit fontScale="90000"/>
          </a:bodyPr>
          <a:lstStyle/>
          <a:p>
            <a:r>
              <a:rPr lang="ru-RU" altLang="ru-RU" b="1" dirty="0" err="1"/>
              <a:t>Is</a:t>
            </a:r>
            <a:r>
              <a:rPr lang="ru-RU" altLang="ru-RU" b="1" dirty="0"/>
              <a:t> </a:t>
            </a:r>
            <a:r>
              <a:rPr lang="en-US" altLang="ru-RU" b="1" dirty="0"/>
              <a:t>s</a:t>
            </a:r>
            <a:r>
              <a:rPr lang="ru-RU" altLang="ru-RU" b="1" dirty="0" err="1"/>
              <a:t>mok</a:t>
            </a:r>
            <a:r>
              <a:rPr lang="en-US" altLang="ru-RU" b="1" dirty="0"/>
              <a:t>e</a:t>
            </a:r>
            <a:r>
              <a:rPr lang="ru-RU" altLang="ru-RU" b="1" dirty="0"/>
              <a:t> a</a:t>
            </a:r>
            <a:r>
              <a:rPr lang="en-US" altLang="ru-RU" b="1" dirty="0"/>
              <a:t> s</a:t>
            </a:r>
            <a:r>
              <a:rPr lang="ru-RU" altLang="ru-RU" b="1" dirty="0" err="1"/>
              <a:t>ource</a:t>
            </a:r>
            <a:r>
              <a:rPr lang="en-US" altLang="ru-RU" b="1" dirty="0"/>
              <a:t> of b</a:t>
            </a:r>
            <a:r>
              <a:rPr lang="ru-RU" altLang="ru-RU" b="1" dirty="0" err="1"/>
              <a:t>ioantioxidant</a:t>
            </a:r>
            <a:r>
              <a:rPr lang="en-US" altLang="ru-RU" b="1" dirty="0"/>
              <a:t>s</a:t>
            </a:r>
            <a:r>
              <a:rPr lang="ru-RU" altLang="ru-RU" b="1" dirty="0"/>
              <a:t>?</a:t>
            </a:r>
            <a:r>
              <a:rPr lang="ru-RU" altLang="ru-RU" b="1" dirty="0">
                <a:solidFill>
                  <a:srgbClr val="C00000"/>
                </a:solidFill>
              </a:rPr>
              <a:t/>
            </a:r>
            <a:br>
              <a:rPr lang="ru-RU" altLang="ru-RU" b="1" dirty="0">
                <a:solidFill>
                  <a:srgbClr val="C00000"/>
                </a:solidFill>
              </a:rPr>
            </a:br>
            <a:endParaRPr lang="ru-RU"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9755" y="1118999"/>
            <a:ext cx="6412522" cy="510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561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631" y="339969"/>
            <a:ext cx="8955512" cy="615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27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839795588"/>
              </p:ext>
            </p:extLst>
          </p:nvPr>
        </p:nvGraphicFramePr>
        <p:xfrm>
          <a:off x="1695450" y="296863"/>
          <a:ext cx="8153400" cy="6115050"/>
        </p:xfrm>
        <a:graphic>
          <a:graphicData uri="http://schemas.openxmlformats.org/presentationml/2006/ole">
            <mc:AlternateContent xmlns:mc="http://schemas.openxmlformats.org/markup-compatibility/2006">
              <mc:Choice xmlns:v="urn:schemas-microsoft-com:vml" Requires="v">
                <p:oleObj spid="_x0000_s2052" name="Слайд" r:id="rId3" imgW="4572000" imgH="3429000" progId="PowerPoint.Slide.8">
                  <p:embed/>
                </p:oleObj>
              </mc:Choice>
              <mc:Fallback>
                <p:oleObj name="Слайд"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96863"/>
                        <a:ext cx="81534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0317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 y="791397"/>
            <a:ext cx="6657302" cy="512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7"/>
          <p:cNvSpPr>
            <a:spLocks noChangeArrowheads="1"/>
          </p:cNvSpPr>
          <p:nvPr/>
        </p:nvSpPr>
        <p:spPr bwMode="auto">
          <a:xfrm>
            <a:off x="6879361" y="1077233"/>
            <a:ext cx="5137920" cy="2023413"/>
          </a:xfrm>
          <a:prstGeom prst="wedgeRoundRectCallout">
            <a:avLst>
              <a:gd name="adj1" fmla="val -56463"/>
              <a:gd name="adj2" fmla="val -1958"/>
              <a:gd name="adj3" fmla="val 16667"/>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3000"/>
              </a:lnSpc>
              <a:spcAft>
                <a:spcPts val="1425"/>
              </a:spcAft>
              <a:buClr>
                <a:srgbClr val="000000"/>
              </a:buClr>
              <a:buSzPct val="100000"/>
              <a:buFont typeface="Times New Roman" pitchFamily="18" charset="0"/>
              <a:buChar char="•"/>
              <a:defRPr sz="3200">
                <a:solidFill>
                  <a:srgbClr val="000000"/>
                </a:solidFill>
                <a:latin typeface="Arial" charset="0"/>
                <a:ea typeface="Lucida Sans Unicode" pitchFamily="34" charset="0"/>
                <a:cs typeface="Lucida Sans Unicode" pitchFamily="34" charset="0"/>
              </a:defRPr>
            </a:lvl1pPr>
            <a:lvl2pPr defTabSz="912813" eaLnBrk="0" hangingPunct="0">
              <a:lnSpc>
                <a:spcPct val="93000"/>
              </a:lnSpc>
              <a:spcAft>
                <a:spcPts val="1138"/>
              </a:spcAft>
              <a:buClr>
                <a:srgbClr val="000000"/>
              </a:buClr>
              <a:buSzPct val="100000"/>
              <a:buFont typeface="Times New Roman" pitchFamily="18" charset="0"/>
              <a:buChar char="–"/>
              <a:defRPr sz="2800">
                <a:solidFill>
                  <a:srgbClr val="000000"/>
                </a:solidFill>
                <a:latin typeface="Arial" charset="0"/>
                <a:ea typeface="Lucida Sans Unicode" pitchFamily="34" charset="0"/>
                <a:cs typeface="Lucida Sans Unicode" pitchFamily="34" charset="0"/>
              </a:defRPr>
            </a:lvl2pPr>
            <a:lvl3pPr indent="-230188" defTabSz="912813" eaLnBrk="0" hangingPunct="0">
              <a:lnSpc>
                <a:spcPct val="93000"/>
              </a:lnSpc>
              <a:spcAft>
                <a:spcPts val="850"/>
              </a:spcAft>
              <a:buClr>
                <a:srgbClr val="000000"/>
              </a:buClr>
              <a:buSzPct val="100000"/>
              <a:buFont typeface="Times New Roman" pitchFamily="18" charset="0"/>
              <a:buChar char="•"/>
              <a:defRPr sz="2400">
                <a:solidFill>
                  <a:srgbClr val="000000"/>
                </a:solidFill>
                <a:latin typeface="Arial" charset="0"/>
                <a:ea typeface="Lucida Sans Unicode" pitchFamily="34" charset="0"/>
                <a:cs typeface="Lucida Sans Unicode" pitchFamily="34" charset="0"/>
              </a:defRPr>
            </a:lvl3pPr>
            <a:lvl4pPr defTabSz="912813" eaLnBrk="0" hangingPunct="0">
              <a:lnSpc>
                <a:spcPct val="93000"/>
              </a:lnSpc>
              <a:spcAft>
                <a:spcPts val="575"/>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4pPr>
            <a:lvl5pPr defTabSz="912813" eaLnBrk="0" hangingPunct="0">
              <a:lnSpc>
                <a:spcPct val="93000"/>
              </a:lnSpc>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5pPr>
            <a:lvl6pPr marL="25146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6pPr>
            <a:lvl7pPr marL="29718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7pPr>
            <a:lvl8pPr marL="34290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8pPr>
            <a:lvl9pPr marL="38862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100000"/>
              </a:lnSpc>
              <a:spcAft>
                <a:spcPct val="0"/>
              </a:spcAft>
              <a:buClrTx/>
              <a:buSzTx/>
              <a:buFontTx/>
              <a:buNone/>
            </a:pPr>
            <a:r>
              <a:rPr lang="en-US" altLang="ru-RU" sz="2400" b="1" dirty="0">
                <a:solidFill>
                  <a:srgbClr val="FFC000"/>
                </a:solidFill>
              </a:rPr>
              <a:t>Organic substrates</a:t>
            </a:r>
            <a:r>
              <a:rPr lang="en-US" altLang="ru-RU" sz="2400" dirty="0">
                <a:solidFill>
                  <a:schemeClr val="tx1"/>
                </a:solidFill>
              </a:rPr>
              <a:t>, which yield the </a:t>
            </a:r>
            <a:r>
              <a:rPr lang="en-US" altLang="ru-RU" sz="2400" b="1" dirty="0">
                <a:solidFill>
                  <a:schemeClr val="tx1"/>
                </a:solidFill>
              </a:rPr>
              <a:t>light-emitter species</a:t>
            </a:r>
            <a:r>
              <a:rPr lang="en-US" altLang="ru-RU" sz="2400" dirty="0">
                <a:solidFill>
                  <a:schemeClr val="tx1"/>
                </a:solidFill>
              </a:rPr>
              <a:t>, exist only in the </a:t>
            </a:r>
            <a:r>
              <a:rPr lang="en-US" altLang="ru-RU" sz="2400" b="1" dirty="0">
                <a:solidFill>
                  <a:schemeClr val="tx1"/>
                </a:solidFill>
              </a:rPr>
              <a:t>particle phase</a:t>
            </a:r>
            <a:r>
              <a:rPr lang="en-US" altLang="ru-RU" sz="2600" b="1" dirty="0">
                <a:solidFill>
                  <a:srgbClr val="FF0000"/>
                </a:solidFill>
                <a:latin typeface="Times New Roman" pitchFamily="18" charset="0"/>
              </a:rPr>
              <a:t>!</a:t>
            </a:r>
            <a:r>
              <a:rPr lang="en-US" altLang="ru-RU" sz="2400" dirty="0">
                <a:solidFill>
                  <a:schemeClr val="accent2"/>
                </a:solidFill>
              </a:rPr>
              <a:t> </a:t>
            </a:r>
            <a:endParaRPr lang="ru-RU" altLang="ru-RU" sz="2400" dirty="0">
              <a:solidFill>
                <a:schemeClr val="accent2"/>
              </a:solidFill>
            </a:endParaRPr>
          </a:p>
        </p:txBody>
      </p:sp>
      <p:sp>
        <p:nvSpPr>
          <p:cNvPr id="6148" name="AutoShape 8"/>
          <p:cNvSpPr>
            <a:spLocks noChangeArrowheads="1"/>
          </p:cNvSpPr>
          <p:nvPr/>
        </p:nvSpPr>
        <p:spPr bwMode="auto">
          <a:xfrm>
            <a:off x="7228801" y="3624861"/>
            <a:ext cx="4702079" cy="2547627"/>
          </a:xfrm>
          <a:prstGeom prst="wedgeRoundRectCallout">
            <a:avLst>
              <a:gd name="adj1" fmla="val -62130"/>
              <a:gd name="adj2" fmla="val 4606"/>
              <a:gd name="adj3" fmla="val 16667"/>
            </a:avLst>
          </a:prstGeom>
          <a:solidFill>
            <a:schemeClr val="bg1"/>
          </a:solidFill>
          <a:ln w="2857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3000"/>
              </a:lnSpc>
              <a:spcAft>
                <a:spcPts val="1425"/>
              </a:spcAft>
              <a:buClr>
                <a:srgbClr val="000000"/>
              </a:buClr>
              <a:buSzPct val="100000"/>
              <a:buFont typeface="Times New Roman" pitchFamily="18" charset="0"/>
              <a:buChar char="•"/>
              <a:defRPr sz="3200">
                <a:solidFill>
                  <a:srgbClr val="000000"/>
                </a:solidFill>
                <a:latin typeface="Arial" charset="0"/>
                <a:ea typeface="Lucida Sans Unicode" pitchFamily="34" charset="0"/>
                <a:cs typeface="Lucida Sans Unicode" pitchFamily="34" charset="0"/>
              </a:defRPr>
            </a:lvl1pPr>
            <a:lvl2pPr defTabSz="912813" eaLnBrk="0" hangingPunct="0">
              <a:lnSpc>
                <a:spcPct val="93000"/>
              </a:lnSpc>
              <a:spcAft>
                <a:spcPts val="1138"/>
              </a:spcAft>
              <a:buClr>
                <a:srgbClr val="000000"/>
              </a:buClr>
              <a:buSzPct val="100000"/>
              <a:buFont typeface="Times New Roman" pitchFamily="18" charset="0"/>
              <a:buChar char="–"/>
              <a:defRPr sz="2800">
                <a:solidFill>
                  <a:srgbClr val="000000"/>
                </a:solidFill>
                <a:latin typeface="Arial" charset="0"/>
                <a:ea typeface="Lucida Sans Unicode" pitchFamily="34" charset="0"/>
                <a:cs typeface="Lucida Sans Unicode" pitchFamily="34" charset="0"/>
              </a:defRPr>
            </a:lvl2pPr>
            <a:lvl3pPr indent="-230188" defTabSz="912813" eaLnBrk="0" hangingPunct="0">
              <a:lnSpc>
                <a:spcPct val="93000"/>
              </a:lnSpc>
              <a:spcAft>
                <a:spcPts val="850"/>
              </a:spcAft>
              <a:buClr>
                <a:srgbClr val="000000"/>
              </a:buClr>
              <a:buSzPct val="100000"/>
              <a:buFont typeface="Times New Roman" pitchFamily="18" charset="0"/>
              <a:buChar char="•"/>
              <a:defRPr sz="2400">
                <a:solidFill>
                  <a:srgbClr val="000000"/>
                </a:solidFill>
                <a:latin typeface="Arial" charset="0"/>
                <a:ea typeface="Lucida Sans Unicode" pitchFamily="34" charset="0"/>
                <a:cs typeface="Lucida Sans Unicode" pitchFamily="34" charset="0"/>
              </a:defRPr>
            </a:lvl3pPr>
            <a:lvl4pPr defTabSz="912813" eaLnBrk="0" hangingPunct="0">
              <a:lnSpc>
                <a:spcPct val="93000"/>
              </a:lnSpc>
              <a:spcAft>
                <a:spcPts val="575"/>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4pPr>
            <a:lvl5pPr defTabSz="912813" eaLnBrk="0" hangingPunct="0">
              <a:lnSpc>
                <a:spcPct val="93000"/>
              </a:lnSpc>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5pPr>
            <a:lvl6pPr marL="25146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6pPr>
            <a:lvl7pPr marL="29718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7pPr>
            <a:lvl8pPr marL="34290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8pPr>
            <a:lvl9pPr marL="38862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100000"/>
              </a:lnSpc>
              <a:spcAft>
                <a:spcPct val="0"/>
              </a:spcAft>
              <a:buClrTx/>
              <a:buSzTx/>
              <a:buFontTx/>
              <a:buNone/>
            </a:pPr>
            <a:r>
              <a:rPr lang="en-US" altLang="ru-RU" sz="2400" b="1" dirty="0">
                <a:solidFill>
                  <a:srgbClr val="9999FF"/>
                </a:solidFill>
              </a:rPr>
              <a:t>Gas phase</a:t>
            </a:r>
            <a:r>
              <a:rPr lang="en-US" altLang="ru-RU" sz="2400" dirty="0">
                <a:solidFill>
                  <a:schemeClr val="tx1"/>
                </a:solidFill>
              </a:rPr>
              <a:t> itself generates </a:t>
            </a:r>
            <a:r>
              <a:rPr lang="en-US" altLang="ru-RU" sz="2400" b="1" i="1" dirty="0">
                <a:solidFill>
                  <a:srgbClr val="FF0000"/>
                </a:solidFill>
              </a:rPr>
              <a:t>no</a:t>
            </a:r>
            <a:r>
              <a:rPr lang="en-US" altLang="ru-RU" sz="2400" dirty="0">
                <a:solidFill>
                  <a:schemeClr val="accent2"/>
                </a:solidFill>
              </a:rPr>
              <a:t> </a:t>
            </a:r>
            <a:r>
              <a:rPr lang="en-US" altLang="ru-RU" sz="2400" dirty="0" err="1">
                <a:solidFill>
                  <a:schemeClr val="tx1"/>
                </a:solidFill>
              </a:rPr>
              <a:t>chemiluminescence</a:t>
            </a:r>
            <a:r>
              <a:rPr lang="ru-RU" altLang="ru-RU" sz="2400" dirty="0">
                <a:solidFill>
                  <a:schemeClr val="tx1"/>
                </a:solidFill>
              </a:rPr>
              <a:t>, </a:t>
            </a:r>
            <a:r>
              <a:rPr lang="en-US" altLang="ru-RU" sz="2400" dirty="0">
                <a:solidFill>
                  <a:schemeClr val="tx1"/>
                </a:solidFill>
              </a:rPr>
              <a:t>but contributes to the generation of the </a:t>
            </a:r>
          </a:p>
          <a:p>
            <a:pPr algn="ctr" eaLnBrk="1" hangingPunct="1">
              <a:lnSpc>
                <a:spcPct val="100000"/>
              </a:lnSpc>
              <a:spcAft>
                <a:spcPct val="0"/>
              </a:spcAft>
              <a:buClrTx/>
              <a:buSzTx/>
              <a:buFontTx/>
              <a:buNone/>
            </a:pPr>
            <a:r>
              <a:rPr lang="en-US" altLang="ru-RU" sz="2400" b="1" i="1" dirty="0">
                <a:solidFill>
                  <a:schemeClr val="tx1"/>
                </a:solidFill>
              </a:rPr>
              <a:t>whole-smoke</a:t>
            </a:r>
            <a:r>
              <a:rPr lang="en-US" altLang="ru-RU" sz="2400" b="1" u="sng" dirty="0">
                <a:solidFill>
                  <a:schemeClr val="tx1"/>
                </a:solidFill>
              </a:rPr>
              <a:t> </a:t>
            </a:r>
            <a:r>
              <a:rPr lang="en-US" altLang="ru-RU" sz="2400" b="1" dirty="0" err="1">
                <a:solidFill>
                  <a:schemeClr val="tx1"/>
                </a:solidFill>
              </a:rPr>
              <a:t>chemiluminescence</a:t>
            </a:r>
            <a:r>
              <a:rPr lang="en-US" altLang="ru-RU" sz="2600" b="1" dirty="0">
                <a:solidFill>
                  <a:srgbClr val="FF0000"/>
                </a:solidFill>
                <a:latin typeface="Times New Roman" pitchFamily="18" charset="0"/>
              </a:rPr>
              <a:t>!</a:t>
            </a:r>
            <a:endParaRPr lang="ru-RU" altLang="ru-RU" sz="2600" b="1" dirty="0">
              <a:solidFill>
                <a:srgbClr val="FF0000"/>
              </a:solidFill>
              <a:latin typeface="Times New Roman" pitchFamily="18" charset="0"/>
            </a:endParaRPr>
          </a:p>
        </p:txBody>
      </p:sp>
      <p:sp>
        <p:nvSpPr>
          <p:cNvPr id="6149" name="Text Box 9"/>
          <p:cNvSpPr txBox="1">
            <a:spLocks noChangeArrowheads="1"/>
          </p:cNvSpPr>
          <p:nvPr/>
        </p:nvSpPr>
        <p:spPr bwMode="auto">
          <a:xfrm>
            <a:off x="1" y="162738"/>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lnSpc>
                <a:spcPct val="93000"/>
              </a:lnSpc>
              <a:spcAft>
                <a:spcPts val="1425"/>
              </a:spcAft>
              <a:buClr>
                <a:srgbClr val="000000"/>
              </a:buClr>
              <a:buSzPct val="100000"/>
              <a:buFont typeface="Times New Roman" pitchFamily="18" charset="0"/>
              <a:buChar char="•"/>
              <a:defRPr sz="3200">
                <a:solidFill>
                  <a:srgbClr val="000000"/>
                </a:solidFill>
                <a:latin typeface="Arial" charset="0"/>
                <a:ea typeface="Lucida Sans Unicode" pitchFamily="34" charset="0"/>
                <a:cs typeface="Lucida Sans Unicode" pitchFamily="34" charset="0"/>
              </a:defRPr>
            </a:lvl1pPr>
            <a:lvl2pPr defTabSz="912813" eaLnBrk="0" hangingPunct="0">
              <a:lnSpc>
                <a:spcPct val="93000"/>
              </a:lnSpc>
              <a:spcAft>
                <a:spcPts val="1138"/>
              </a:spcAft>
              <a:buClr>
                <a:srgbClr val="000000"/>
              </a:buClr>
              <a:buSzPct val="100000"/>
              <a:buFont typeface="Times New Roman" pitchFamily="18" charset="0"/>
              <a:buChar char="–"/>
              <a:defRPr sz="2800">
                <a:solidFill>
                  <a:srgbClr val="000000"/>
                </a:solidFill>
                <a:latin typeface="Arial" charset="0"/>
                <a:ea typeface="Lucida Sans Unicode" pitchFamily="34" charset="0"/>
                <a:cs typeface="Lucida Sans Unicode" pitchFamily="34" charset="0"/>
              </a:defRPr>
            </a:lvl2pPr>
            <a:lvl3pPr indent="-230188" defTabSz="912813" eaLnBrk="0" hangingPunct="0">
              <a:lnSpc>
                <a:spcPct val="93000"/>
              </a:lnSpc>
              <a:spcAft>
                <a:spcPts val="850"/>
              </a:spcAft>
              <a:buClr>
                <a:srgbClr val="000000"/>
              </a:buClr>
              <a:buSzPct val="100000"/>
              <a:buFont typeface="Times New Roman" pitchFamily="18" charset="0"/>
              <a:buChar char="•"/>
              <a:defRPr sz="2400">
                <a:solidFill>
                  <a:srgbClr val="000000"/>
                </a:solidFill>
                <a:latin typeface="Arial" charset="0"/>
                <a:ea typeface="Lucida Sans Unicode" pitchFamily="34" charset="0"/>
                <a:cs typeface="Lucida Sans Unicode" pitchFamily="34" charset="0"/>
              </a:defRPr>
            </a:lvl3pPr>
            <a:lvl4pPr defTabSz="912813" eaLnBrk="0" hangingPunct="0">
              <a:lnSpc>
                <a:spcPct val="93000"/>
              </a:lnSpc>
              <a:spcAft>
                <a:spcPts val="575"/>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4pPr>
            <a:lvl5pPr defTabSz="912813" eaLnBrk="0" hangingPunct="0">
              <a:lnSpc>
                <a:spcPct val="93000"/>
              </a:lnSpc>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5pPr>
            <a:lvl6pPr marL="25146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6pPr>
            <a:lvl7pPr marL="29718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7pPr>
            <a:lvl8pPr marL="34290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8pPr>
            <a:lvl9pPr marL="38862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100000"/>
              </a:lnSpc>
              <a:spcBef>
                <a:spcPct val="50000"/>
              </a:spcBef>
              <a:spcAft>
                <a:spcPct val="0"/>
              </a:spcAft>
              <a:buClrTx/>
              <a:buSzTx/>
              <a:buFontTx/>
              <a:buNone/>
            </a:pPr>
            <a:r>
              <a:rPr lang="en-US" altLang="ru-RU" sz="2800" b="1" dirty="0">
                <a:solidFill>
                  <a:schemeClr val="tx1"/>
                </a:solidFill>
              </a:rPr>
              <a:t>Generation of </a:t>
            </a:r>
            <a:r>
              <a:rPr lang="en-US" altLang="ru-RU" sz="2800" b="1" dirty="0" err="1">
                <a:solidFill>
                  <a:schemeClr val="tx1"/>
                </a:solidFill>
              </a:rPr>
              <a:t>Chemiluminescence</a:t>
            </a:r>
            <a:r>
              <a:rPr lang="en-US" altLang="ru-RU" sz="2800" b="1" dirty="0">
                <a:solidFill>
                  <a:schemeClr val="tx1"/>
                </a:solidFill>
              </a:rPr>
              <a:t> by the Smoke Phases</a:t>
            </a:r>
            <a:endParaRPr lang="ru-RU" altLang="ru-RU" sz="2800" b="1" dirty="0">
              <a:solidFill>
                <a:schemeClr val="tx1"/>
              </a:solidFill>
            </a:endParaRPr>
          </a:p>
        </p:txBody>
      </p:sp>
      <p:sp>
        <p:nvSpPr>
          <p:cNvPr id="6150" name="AutoShape 10"/>
          <p:cNvSpPr>
            <a:spLocks noChangeArrowheads="1"/>
          </p:cNvSpPr>
          <p:nvPr/>
        </p:nvSpPr>
        <p:spPr bwMode="auto">
          <a:xfrm>
            <a:off x="790575" y="1051384"/>
            <a:ext cx="4413346" cy="931633"/>
          </a:xfrm>
          <a:prstGeom prst="wedgeRoundRectCallout">
            <a:avLst>
              <a:gd name="adj1" fmla="val 58430"/>
              <a:gd name="adj2" fmla="val -40599"/>
              <a:gd name="adj3" fmla="val 16667"/>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2813" eaLnBrk="0" hangingPunct="0">
              <a:lnSpc>
                <a:spcPct val="93000"/>
              </a:lnSpc>
              <a:spcAft>
                <a:spcPts val="1425"/>
              </a:spcAft>
              <a:buClr>
                <a:srgbClr val="000000"/>
              </a:buClr>
              <a:buSzPct val="100000"/>
              <a:buFont typeface="Times New Roman" pitchFamily="18" charset="0"/>
              <a:buChar char="•"/>
              <a:defRPr sz="3200">
                <a:solidFill>
                  <a:srgbClr val="000000"/>
                </a:solidFill>
                <a:latin typeface="Arial" charset="0"/>
                <a:ea typeface="Lucida Sans Unicode" pitchFamily="34" charset="0"/>
                <a:cs typeface="Lucida Sans Unicode" pitchFamily="34" charset="0"/>
              </a:defRPr>
            </a:lvl1pPr>
            <a:lvl2pPr defTabSz="912813" eaLnBrk="0" hangingPunct="0">
              <a:lnSpc>
                <a:spcPct val="93000"/>
              </a:lnSpc>
              <a:spcAft>
                <a:spcPts val="1138"/>
              </a:spcAft>
              <a:buClr>
                <a:srgbClr val="000000"/>
              </a:buClr>
              <a:buSzPct val="100000"/>
              <a:buFont typeface="Times New Roman" pitchFamily="18" charset="0"/>
              <a:buChar char="–"/>
              <a:defRPr sz="2800">
                <a:solidFill>
                  <a:srgbClr val="000000"/>
                </a:solidFill>
                <a:latin typeface="Arial" charset="0"/>
                <a:ea typeface="Lucida Sans Unicode" pitchFamily="34" charset="0"/>
                <a:cs typeface="Lucida Sans Unicode" pitchFamily="34" charset="0"/>
              </a:defRPr>
            </a:lvl2pPr>
            <a:lvl3pPr indent="-230188" defTabSz="912813" eaLnBrk="0" hangingPunct="0">
              <a:lnSpc>
                <a:spcPct val="93000"/>
              </a:lnSpc>
              <a:spcAft>
                <a:spcPts val="850"/>
              </a:spcAft>
              <a:buClr>
                <a:srgbClr val="000000"/>
              </a:buClr>
              <a:buSzPct val="100000"/>
              <a:buFont typeface="Times New Roman" pitchFamily="18" charset="0"/>
              <a:buChar char="•"/>
              <a:defRPr sz="2400">
                <a:solidFill>
                  <a:srgbClr val="000000"/>
                </a:solidFill>
                <a:latin typeface="Arial" charset="0"/>
                <a:ea typeface="Lucida Sans Unicode" pitchFamily="34" charset="0"/>
                <a:cs typeface="Lucida Sans Unicode" pitchFamily="34" charset="0"/>
              </a:defRPr>
            </a:lvl3pPr>
            <a:lvl4pPr defTabSz="912813" eaLnBrk="0" hangingPunct="0">
              <a:lnSpc>
                <a:spcPct val="93000"/>
              </a:lnSpc>
              <a:spcAft>
                <a:spcPts val="575"/>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4pPr>
            <a:lvl5pPr defTabSz="912813" eaLnBrk="0" hangingPunct="0">
              <a:lnSpc>
                <a:spcPct val="93000"/>
              </a:lnSpc>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5pPr>
            <a:lvl6pPr marL="25146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6pPr>
            <a:lvl7pPr marL="29718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7pPr>
            <a:lvl8pPr marL="34290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8pPr>
            <a:lvl9pPr marL="38862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100000"/>
              </a:lnSpc>
              <a:spcAft>
                <a:spcPct val="0"/>
              </a:spcAft>
              <a:buClrTx/>
              <a:buSzTx/>
              <a:buFontTx/>
              <a:buNone/>
            </a:pPr>
            <a:r>
              <a:rPr lang="en-US" altLang="ru-RU" sz="2100" i="1" dirty="0">
                <a:solidFill>
                  <a:srgbClr val="660033"/>
                </a:solidFill>
              </a:rPr>
              <a:t>Synonyms:</a:t>
            </a:r>
            <a:r>
              <a:rPr lang="en-US" altLang="ru-RU" sz="2100" dirty="0">
                <a:solidFill>
                  <a:srgbClr val="660033"/>
                </a:solidFill>
              </a:rPr>
              <a:t> </a:t>
            </a:r>
          </a:p>
          <a:p>
            <a:pPr algn="ctr" eaLnBrk="1" hangingPunct="1">
              <a:lnSpc>
                <a:spcPct val="100000"/>
              </a:lnSpc>
              <a:spcAft>
                <a:spcPct val="0"/>
              </a:spcAft>
              <a:buClrTx/>
              <a:buSzTx/>
              <a:buFontTx/>
              <a:buNone/>
            </a:pPr>
            <a:r>
              <a:rPr lang="en-US" altLang="ru-RU" sz="2000" u="sng" dirty="0">
                <a:solidFill>
                  <a:srgbClr val="660033"/>
                </a:solidFill>
              </a:rPr>
              <a:t>T</a:t>
            </a:r>
            <a:r>
              <a:rPr lang="en-US" altLang="ru-RU" sz="2000" dirty="0">
                <a:solidFill>
                  <a:srgbClr val="660033"/>
                </a:solidFill>
              </a:rPr>
              <a:t>otal </a:t>
            </a:r>
            <a:r>
              <a:rPr lang="en-US" altLang="ru-RU" sz="2000" u="sng" dirty="0">
                <a:solidFill>
                  <a:srgbClr val="660033"/>
                </a:solidFill>
              </a:rPr>
              <a:t>p</a:t>
            </a:r>
            <a:r>
              <a:rPr lang="en-US" altLang="ru-RU" sz="2000" dirty="0">
                <a:solidFill>
                  <a:srgbClr val="660033"/>
                </a:solidFill>
              </a:rPr>
              <a:t>articulate </a:t>
            </a:r>
            <a:r>
              <a:rPr lang="en-US" altLang="ru-RU" sz="2000" u="sng" dirty="0">
                <a:solidFill>
                  <a:srgbClr val="660033"/>
                </a:solidFill>
              </a:rPr>
              <a:t>m</a:t>
            </a:r>
            <a:r>
              <a:rPr lang="en-US" altLang="ru-RU" sz="2000" dirty="0">
                <a:solidFill>
                  <a:srgbClr val="660033"/>
                </a:solidFill>
              </a:rPr>
              <a:t>atter (TPM), tar</a:t>
            </a:r>
            <a:endParaRPr lang="ru-RU" altLang="ru-RU" sz="2000" dirty="0">
              <a:solidFill>
                <a:srgbClr val="660033"/>
              </a:solidFill>
            </a:endParaRPr>
          </a:p>
        </p:txBody>
      </p:sp>
    </p:spTree>
    <p:extLst>
      <p:ext uri="{BB962C8B-B14F-4D97-AF65-F5344CB8AC3E}">
        <p14:creationId xmlns:p14="http://schemas.microsoft.com/office/powerpoint/2010/main" val="2868218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416" y="128954"/>
            <a:ext cx="11617569" cy="867507"/>
          </a:xfrm>
        </p:spPr>
        <p:txBody>
          <a:bodyPr>
            <a:normAutofit/>
          </a:bodyPr>
          <a:lstStyle/>
          <a:p>
            <a:r>
              <a:rPr lang="en-US" altLang="ru-RU" sz="2400" b="1" dirty="0"/>
              <a:t>Smoke </a:t>
            </a:r>
            <a:r>
              <a:rPr lang="en-US" altLang="ru-RU" sz="2400" b="1" dirty="0" err="1"/>
              <a:t>Chemiluminescence</a:t>
            </a:r>
            <a:r>
              <a:rPr lang="en-US" altLang="ru-RU" sz="2400" b="1" dirty="0"/>
              <a:t> Intensity </a:t>
            </a:r>
            <a:r>
              <a:rPr lang="en-US" altLang="ru-RU" sz="2400" b="1" dirty="0" smtClean="0"/>
              <a:t> as </a:t>
            </a:r>
            <a:r>
              <a:rPr lang="en-US" altLang="ru-RU" sz="2400" b="1" dirty="0"/>
              <a:t>a Function of the Tar Delivery</a:t>
            </a:r>
            <a:endParaRPr lang="ru-RU" sz="2400" dirty="0"/>
          </a:p>
        </p:txBody>
      </p:sp>
      <p:graphicFrame>
        <p:nvGraphicFramePr>
          <p:cNvPr id="4" name="Объект 3"/>
          <p:cNvGraphicFramePr>
            <a:graphicFrameLocks noGrp="1" noChangeAspect="1"/>
          </p:cNvGraphicFramePr>
          <p:nvPr>
            <p:ph idx="1"/>
            <p:extLst>
              <p:ext uri="{D42A27DB-BD31-4B8C-83A1-F6EECF244321}">
                <p14:modId xmlns:p14="http://schemas.microsoft.com/office/powerpoint/2010/main" val="2465223623"/>
              </p:ext>
            </p:extLst>
          </p:nvPr>
        </p:nvGraphicFramePr>
        <p:xfrm>
          <a:off x="562707" y="949570"/>
          <a:ext cx="6936385" cy="5763660"/>
        </p:xfrm>
        <a:graphic>
          <a:graphicData uri="http://schemas.openxmlformats.org/presentationml/2006/ole">
            <mc:AlternateContent xmlns:mc="http://schemas.openxmlformats.org/markup-compatibility/2006">
              <mc:Choice xmlns:v="urn:schemas-microsoft-com:vml" Requires="v">
                <p:oleObj spid="_x0000_s1039" name="Document" r:id="rId3" imgW="7379701" imgH="6132629" progId="Word.Document.8">
                  <p:embed/>
                </p:oleObj>
              </mc:Choice>
              <mc:Fallback>
                <p:oleObj name="Document" r:id="rId3" imgW="7379701" imgH="6132629" progId="Word.Documen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l="998" t="2368" r="-1495" b="8290"/>
                      <a:stretch>
                        <a:fillRect/>
                      </a:stretch>
                    </p:blipFill>
                    <p:spPr bwMode="auto">
                      <a:xfrm>
                        <a:off x="562707" y="949570"/>
                        <a:ext cx="6936385" cy="5763660"/>
                      </a:xfrm>
                      <a:prstGeom prst="rect">
                        <a:avLst/>
                      </a:prstGeom>
                      <a:noFill/>
                      <a:ln>
                        <a:noFill/>
                      </a:ln>
                    </p:spPr>
                  </p:pic>
                </p:oleObj>
              </mc:Fallback>
            </mc:AlternateContent>
          </a:graphicData>
        </a:graphic>
      </p:graphicFrame>
      <p:sp>
        <p:nvSpPr>
          <p:cNvPr id="5" name="Text Box 14"/>
          <p:cNvSpPr txBox="1">
            <a:spLocks noChangeArrowheads="1"/>
          </p:cNvSpPr>
          <p:nvPr/>
        </p:nvSpPr>
        <p:spPr bwMode="auto">
          <a:xfrm>
            <a:off x="1389186" y="1964104"/>
            <a:ext cx="1152525" cy="27940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lnSpc>
                <a:spcPct val="93000"/>
              </a:lnSpc>
              <a:spcAft>
                <a:spcPts val="1425"/>
              </a:spcAft>
              <a:buClr>
                <a:srgbClr val="000000"/>
              </a:buClr>
              <a:buSzPct val="100000"/>
              <a:buFont typeface="Times New Roman" pitchFamily="18" charset="0"/>
              <a:buChar char="•"/>
              <a:defRPr sz="3200">
                <a:solidFill>
                  <a:srgbClr val="000000"/>
                </a:solidFill>
                <a:latin typeface="Arial" charset="0"/>
                <a:ea typeface="Lucida Sans Unicode" pitchFamily="34" charset="0"/>
                <a:cs typeface="Lucida Sans Unicode" pitchFamily="34" charset="0"/>
              </a:defRPr>
            </a:lvl1pPr>
            <a:lvl2pPr defTabSz="912813" eaLnBrk="0" hangingPunct="0">
              <a:lnSpc>
                <a:spcPct val="93000"/>
              </a:lnSpc>
              <a:spcAft>
                <a:spcPts val="1138"/>
              </a:spcAft>
              <a:buClr>
                <a:srgbClr val="000000"/>
              </a:buClr>
              <a:buSzPct val="100000"/>
              <a:buFont typeface="Times New Roman" pitchFamily="18" charset="0"/>
              <a:buChar char="–"/>
              <a:defRPr sz="2800">
                <a:solidFill>
                  <a:srgbClr val="000000"/>
                </a:solidFill>
                <a:latin typeface="Arial" charset="0"/>
                <a:ea typeface="Lucida Sans Unicode" pitchFamily="34" charset="0"/>
                <a:cs typeface="Lucida Sans Unicode" pitchFamily="34" charset="0"/>
              </a:defRPr>
            </a:lvl2pPr>
            <a:lvl3pPr indent="-230188" defTabSz="912813" eaLnBrk="0" hangingPunct="0">
              <a:lnSpc>
                <a:spcPct val="93000"/>
              </a:lnSpc>
              <a:spcAft>
                <a:spcPts val="850"/>
              </a:spcAft>
              <a:buClr>
                <a:srgbClr val="000000"/>
              </a:buClr>
              <a:buSzPct val="100000"/>
              <a:buFont typeface="Times New Roman" pitchFamily="18" charset="0"/>
              <a:buChar char="•"/>
              <a:defRPr sz="2400">
                <a:solidFill>
                  <a:srgbClr val="000000"/>
                </a:solidFill>
                <a:latin typeface="Arial" charset="0"/>
                <a:ea typeface="Lucida Sans Unicode" pitchFamily="34" charset="0"/>
                <a:cs typeface="Lucida Sans Unicode" pitchFamily="34" charset="0"/>
              </a:defRPr>
            </a:lvl3pPr>
            <a:lvl4pPr defTabSz="912813" eaLnBrk="0" hangingPunct="0">
              <a:lnSpc>
                <a:spcPct val="93000"/>
              </a:lnSpc>
              <a:spcAft>
                <a:spcPts val="575"/>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4pPr>
            <a:lvl5pPr defTabSz="912813" eaLnBrk="0" hangingPunct="0">
              <a:lnSpc>
                <a:spcPct val="93000"/>
              </a:lnSpc>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5pPr>
            <a:lvl6pPr marL="25146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6pPr>
            <a:lvl7pPr marL="29718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7pPr>
            <a:lvl8pPr marL="34290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8pPr>
            <a:lvl9pPr marL="38862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9pPr>
          </a:lstStyle>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a:p>
            <a:pPr eaLnBrk="1" hangingPunct="1">
              <a:lnSpc>
                <a:spcPct val="100000"/>
              </a:lnSpc>
              <a:spcBef>
                <a:spcPct val="50000"/>
              </a:spcBef>
              <a:spcAft>
                <a:spcPct val="0"/>
              </a:spcAft>
              <a:buClrTx/>
              <a:buSzTx/>
              <a:buFontTx/>
              <a:buNone/>
            </a:pPr>
            <a:endParaRPr lang="ru-RU" altLang="ru-RU" sz="1100">
              <a:solidFill>
                <a:schemeClr val="tx1"/>
              </a:solidFill>
            </a:endParaRPr>
          </a:p>
        </p:txBody>
      </p:sp>
      <p:sp>
        <p:nvSpPr>
          <p:cNvPr id="6" name="AutoShape 16"/>
          <p:cNvSpPr>
            <a:spLocks noChangeArrowheads="1"/>
          </p:cNvSpPr>
          <p:nvPr/>
        </p:nvSpPr>
        <p:spPr bwMode="auto">
          <a:xfrm>
            <a:off x="2689836" y="3361104"/>
            <a:ext cx="2303462" cy="720725"/>
          </a:xfrm>
          <a:prstGeom prst="leftArrowCallout">
            <a:avLst>
              <a:gd name="adj1" fmla="val 22463"/>
              <a:gd name="adj2" fmla="val 25000"/>
              <a:gd name="adj3" fmla="val 41193"/>
              <a:gd name="adj4" fmla="val 83255"/>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12813" eaLnBrk="0" hangingPunct="0">
              <a:lnSpc>
                <a:spcPct val="93000"/>
              </a:lnSpc>
              <a:spcAft>
                <a:spcPts val="1425"/>
              </a:spcAft>
              <a:buClr>
                <a:srgbClr val="000000"/>
              </a:buClr>
              <a:buSzPct val="100000"/>
              <a:buFont typeface="Times New Roman" pitchFamily="18" charset="0"/>
              <a:buChar char="•"/>
              <a:defRPr sz="3200">
                <a:solidFill>
                  <a:srgbClr val="000000"/>
                </a:solidFill>
                <a:latin typeface="Arial" charset="0"/>
                <a:ea typeface="Lucida Sans Unicode" pitchFamily="34" charset="0"/>
                <a:cs typeface="Lucida Sans Unicode" pitchFamily="34" charset="0"/>
              </a:defRPr>
            </a:lvl1pPr>
            <a:lvl2pPr defTabSz="912813" eaLnBrk="0" hangingPunct="0">
              <a:lnSpc>
                <a:spcPct val="93000"/>
              </a:lnSpc>
              <a:spcAft>
                <a:spcPts val="1138"/>
              </a:spcAft>
              <a:buClr>
                <a:srgbClr val="000000"/>
              </a:buClr>
              <a:buSzPct val="100000"/>
              <a:buFont typeface="Times New Roman" pitchFamily="18" charset="0"/>
              <a:buChar char="–"/>
              <a:defRPr sz="2800">
                <a:solidFill>
                  <a:srgbClr val="000000"/>
                </a:solidFill>
                <a:latin typeface="Arial" charset="0"/>
                <a:ea typeface="Lucida Sans Unicode" pitchFamily="34" charset="0"/>
                <a:cs typeface="Lucida Sans Unicode" pitchFamily="34" charset="0"/>
              </a:defRPr>
            </a:lvl2pPr>
            <a:lvl3pPr indent="-230188" defTabSz="912813" eaLnBrk="0" hangingPunct="0">
              <a:lnSpc>
                <a:spcPct val="93000"/>
              </a:lnSpc>
              <a:spcAft>
                <a:spcPts val="850"/>
              </a:spcAft>
              <a:buClr>
                <a:srgbClr val="000000"/>
              </a:buClr>
              <a:buSzPct val="100000"/>
              <a:buFont typeface="Times New Roman" pitchFamily="18" charset="0"/>
              <a:buChar char="•"/>
              <a:defRPr sz="2400">
                <a:solidFill>
                  <a:srgbClr val="000000"/>
                </a:solidFill>
                <a:latin typeface="Arial" charset="0"/>
                <a:ea typeface="Lucida Sans Unicode" pitchFamily="34" charset="0"/>
                <a:cs typeface="Lucida Sans Unicode" pitchFamily="34" charset="0"/>
              </a:defRPr>
            </a:lvl3pPr>
            <a:lvl4pPr defTabSz="912813" eaLnBrk="0" hangingPunct="0">
              <a:lnSpc>
                <a:spcPct val="93000"/>
              </a:lnSpc>
              <a:spcAft>
                <a:spcPts val="575"/>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4pPr>
            <a:lvl5pPr defTabSz="912813" eaLnBrk="0" hangingPunct="0">
              <a:lnSpc>
                <a:spcPct val="93000"/>
              </a:lnSpc>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5pPr>
            <a:lvl6pPr marL="25146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6pPr>
            <a:lvl7pPr marL="29718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7pPr>
            <a:lvl8pPr marL="34290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8pPr>
            <a:lvl9pPr marL="3886200" indent="-228600" defTabSz="912813"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100000"/>
              </a:lnSpc>
              <a:spcAft>
                <a:spcPct val="0"/>
              </a:spcAft>
              <a:buClrTx/>
              <a:buSzTx/>
              <a:buFontTx/>
              <a:buNone/>
            </a:pPr>
            <a:r>
              <a:rPr lang="en-US" altLang="ru-RU" sz="1800">
                <a:solidFill>
                  <a:srgbClr val="FF33CC"/>
                </a:solidFill>
              </a:rPr>
              <a:t>Adenocarcinoma </a:t>
            </a:r>
          </a:p>
          <a:p>
            <a:pPr algn="ctr" eaLnBrk="1" hangingPunct="1">
              <a:lnSpc>
                <a:spcPct val="100000"/>
              </a:lnSpc>
              <a:spcAft>
                <a:spcPct val="0"/>
              </a:spcAft>
              <a:buClrTx/>
              <a:buSzTx/>
              <a:buFontTx/>
              <a:buNone/>
            </a:pPr>
            <a:r>
              <a:rPr lang="en-US" altLang="ru-RU" sz="1800">
                <a:solidFill>
                  <a:srgbClr val="FF33CC"/>
                </a:solidFill>
              </a:rPr>
              <a:t>sources</a:t>
            </a:r>
            <a:endParaRPr lang="ru-RU" altLang="ru-RU" sz="1800">
              <a:solidFill>
                <a:srgbClr val="FF33CC"/>
              </a:solidFill>
            </a:endParaRPr>
          </a:p>
        </p:txBody>
      </p:sp>
      <p:sp>
        <p:nvSpPr>
          <p:cNvPr id="8" name="TextBox 7"/>
          <p:cNvSpPr txBox="1"/>
          <p:nvPr/>
        </p:nvSpPr>
        <p:spPr>
          <a:xfrm>
            <a:off x="7596551" y="1009996"/>
            <a:ext cx="4032739" cy="1908215"/>
          </a:xfrm>
          <a:prstGeom prst="rect">
            <a:avLst/>
          </a:prstGeom>
          <a:noFill/>
        </p:spPr>
        <p:txBody>
          <a:bodyPr wrap="square" rtlCol="0">
            <a:spAutoFit/>
          </a:bodyPr>
          <a:lstStyle/>
          <a:p>
            <a:r>
              <a:rPr lang="en-US" altLang="ru-RU" sz="3600" b="1" dirty="0">
                <a:solidFill>
                  <a:srgbClr val="FF0066"/>
                </a:solidFill>
                <a:sym typeface="Wingdings" pitchFamily="2" charset="2"/>
              </a:rPr>
              <a:t></a:t>
            </a:r>
            <a:r>
              <a:rPr lang="en-US" altLang="ru-RU" sz="3200" dirty="0">
                <a:solidFill>
                  <a:schemeClr val="accent2"/>
                </a:solidFill>
                <a:sym typeface="Wingdings" pitchFamily="2" charset="2"/>
              </a:rPr>
              <a:t> </a:t>
            </a:r>
            <a:r>
              <a:rPr lang="en-US" altLang="ru-RU" sz="3200" dirty="0">
                <a:sym typeface="Wingdings" pitchFamily="2" charset="2"/>
              </a:rPr>
              <a:t>Radical-scavenging propensity of the tar is evident</a:t>
            </a:r>
            <a:r>
              <a:rPr lang="en-US" altLang="ru-RU" sz="3200" b="1" dirty="0">
                <a:solidFill>
                  <a:srgbClr val="FF0000"/>
                </a:solidFill>
                <a:latin typeface="Times New Roman" pitchFamily="18" charset="0"/>
                <a:sym typeface="Wingdings" pitchFamily="2" charset="2"/>
              </a:rPr>
              <a:t>!</a:t>
            </a:r>
            <a:r>
              <a:rPr lang="en-US" altLang="ru-RU" sz="3200" dirty="0">
                <a:solidFill>
                  <a:schemeClr val="accent2"/>
                </a:solidFill>
                <a:sym typeface="Wingdings" pitchFamily="2" charset="2"/>
              </a:rPr>
              <a:t> </a:t>
            </a:r>
          </a:p>
          <a:p>
            <a:endParaRPr lang="ru-RU" dirty="0"/>
          </a:p>
        </p:txBody>
      </p:sp>
      <p:sp>
        <p:nvSpPr>
          <p:cNvPr id="9" name="TextBox 8"/>
          <p:cNvSpPr txBox="1"/>
          <p:nvPr/>
        </p:nvSpPr>
        <p:spPr>
          <a:xfrm>
            <a:off x="7397255" y="2608097"/>
            <a:ext cx="4032739" cy="1938992"/>
          </a:xfrm>
          <a:prstGeom prst="rect">
            <a:avLst/>
          </a:prstGeom>
          <a:noFill/>
        </p:spPr>
        <p:txBody>
          <a:bodyPr wrap="square" rtlCol="0">
            <a:spAutoFit/>
          </a:bodyPr>
          <a:lstStyle/>
          <a:p>
            <a:r>
              <a:rPr lang="ru-RU" altLang="ru-RU" sz="2400" dirty="0">
                <a:solidFill>
                  <a:srgbClr val="FFFF00"/>
                </a:solidFill>
                <a:sym typeface="Wingdings" pitchFamily="2" charset="2"/>
              </a:rPr>
              <a:t>G.F.</a:t>
            </a:r>
            <a:r>
              <a:rPr lang="en-US" altLang="ru-RU" sz="2400" dirty="0">
                <a:solidFill>
                  <a:srgbClr val="FFFF00"/>
                </a:solidFill>
                <a:sym typeface="Wingdings" pitchFamily="2" charset="2"/>
              </a:rPr>
              <a:t> </a:t>
            </a:r>
            <a:r>
              <a:rPr lang="ru-RU" altLang="ru-RU" sz="2400" dirty="0" err="1">
                <a:solidFill>
                  <a:srgbClr val="FFFF00"/>
                </a:solidFill>
                <a:sym typeface="Wingdings" pitchFamily="2" charset="2"/>
              </a:rPr>
              <a:t>Fedorova</a:t>
            </a:r>
            <a:r>
              <a:rPr lang="ru-RU" altLang="ru-RU" sz="2400" dirty="0">
                <a:solidFill>
                  <a:srgbClr val="FFFF00"/>
                </a:solidFill>
                <a:sym typeface="Wingdings" pitchFamily="2" charset="2"/>
              </a:rPr>
              <a:t>, V.A.</a:t>
            </a:r>
            <a:r>
              <a:rPr lang="en-US" altLang="ru-RU" sz="2400" dirty="0">
                <a:solidFill>
                  <a:srgbClr val="FFFF00"/>
                </a:solidFill>
                <a:sym typeface="Wingdings" pitchFamily="2" charset="2"/>
              </a:rPr>
              <a:t> </a:t>
            </a:r>
            <a:r>
              <a:rPr lang="ru-RU" altLang="ru-RU" sz="2400" dirty="0" err="1">
                <a:solidFill>
                  <a:srgbClr val="FFFF00"/>
                </a:solidFill>
                <a:sym typeface="Wingdings" pitchFamily="2" charset="2"/>
              </a:rPr>
              <a:t>Menshov</a:t>
            </a:r>
            <a:r>
              <a:rPr lang="ru-RU" altLang="ru-RU" sz="2400" dirty="0">
                <a:solidFill>
                  <a:srgbClr val="FFFF00"/>
                </a:solidFill>
                <a:sym typeface="Wingdings" pitchFamily="2" charset="2"/>
              </a:rPr>
              <a:t>, A.V.</a:t>
            </a:r>
            <a:r>
              <a:rPr lang="en-US" altLang="ru-RU" sz="2400" dirty="0">
                <a:solidFill>
                  <a:srgbClr val="FFFF00"/>
                </a:solidFill>
                <a:sym typeface="Wingdings" pitchFamily="2" charset="2"/>
              </a:rPr>
              <a:t> </a:t>
            </a:r>
            <a:r>
              <a:rPr lang="ru-RU" altLang="ru-RU" sz="2400" dirty="0" err="1">
                <a:solidFill>
                  <a:srgbClr val="FFFF00"/>
                </a:solidFill>
                <a:sym typeface="Wingdings" pitchFamily="2" charset="2"/>
              </a:rPr>
              <a:t>Trofimov</a:t>
            </a:r>
            <a:r>
              <a:rPr lang="ru-RU" altLang="ru-RU" sz="2400" dirty="0">
                <a:solidFill>
                  <a:srgbClr val="FFFF00"/>
                </a:solidFill>
                <a:sym typeface="Wingdings" pitchFamily="2" charset="2"/>
              </a:rPr>
              <a:t>, </a:t>
            </a:r>
            <a:r>
              <a:rPr lang="ru-RU" altLang="ru-RU" sz="2400" dirty="0" err="1">
                <a:solidFill>
                  <a:srgbClr val="FFFF00"/>
                </a:solidFill>
                <a:sym typeface="Wingdings" pitchFamily="2" charset="2"/>
              </a:rPr>
              <a:t>Yu.B</a:t>
            </a:r>
            <a:r>
              <a:rPr lang="ru-RU" altLang="ru-RU" sz="2400" dirty="0">
                <a:solidFill>
                  <a:srgbClr val="FFFF00"/>
                </a:solidFill>
                <a:sym typeface="Wingdings" pitchFamily="2" charset="2"/>
              </a:rPr>
              <a:t>.</a:t>
            </a:r>
            <a:r>
              <a:rPr lang="en-US" altLang="ru-RU" sz="2400" dirty="0">
                <a:solidFill>
                  <a:srgbClr val="FFFF00"/>
                </a:solidFill>
                <a:sym typeface="Wingdings" pitchFamily="2" charset="2"/>
              </a:rPr>
              <a:t> </a:t>
            </a:r>
            <a:r>
              <a:rPr lang="ru-RU" altLang="ru-RU" sz="2400" dirty="0" err="1">
                <a:solidFill>
                  <a:srgbClr val="FFFF00"/>
                </a:solidFill>
                <a:sym typeface="Wingdings" pitchFamily="2" charset="2"/>
              </a:rPr>
              <a:t>Tsaplev</a:t>
            </a:r>
            <a:r>
              <a:rPr lang="ru-RU" altLang="ru-RU" sz="2400" dirty="0">
                <a:solidFill>
                  <a:srgbClr val="FFFF00"/>
                </a:solidFill>
                <a:sym typeface="Wingdings" pitchFamily="2" charset="2"/>
              </a:rPr>
              <a:t>, R.F.</a:t>
            </a:r>
            <a:r>
              <a:rPr lang="en-US" altLang="ru-RU" sz="2400" dirty="0">
                <a:solidFill>
                  <a:srgbClr val="FFFF00"/>
                </a:solidFill>
                <a:sym typeface="Wingdings" pitchFamily="2" charset="2"/>
              </a:rPr>
              <a:t> </a:t>
            </a:r>
            <a:r>
              <a:rPr lang="ru-RU" altLang="ru-RU" sz="2400" dirty="0" err="1">
                <a:solidFill>
                  <a:srgbClr val="FFFF00"/>
                </a:solidFill>
                <a:sym typeface="Wingdings" pitchFamily="2" charset="2"/>
              </a:rPr>
              <a:t>Vasil’ev</a:t>
            </a:r>
            <a:r>
              <a:rPr lang="ru-RU" altLang="ru-RU" sz="2400" dirty="0">
                <a:solidFill>
                  <a:srgbClr val="FFFF00"/>
                </a:solidFill>
                <a:sym typeface="Wingdings" pitchFamily="2" charset="2"/>
              </a:rPr>
              <a:t>, O.I.</a:t>
            </a:r>
            <a:r>
              <a:rPr lang="en-US" altLang="ru-RU" sz="2400" dirty="0">
                <a:solidFill>
                  <a:srgbClr val="FFFF00"/>
                </a:solidFill>
                <a:sym typeface="Wingdings" pitchFamily="2" charset="2"/>
              </a:rPr>
              <a:t> </a:t>
            </a:r>
            <a:r>
              <a:rPr lang="ru-RU" altLang="ru-RU" sz="2400" dirty="0" err="1">
                <a:solidFill>
                  <a:srgbClr val="FFFF00"/>
                </a:solidFill>
                <a:sym typeface="Wingdings" pitchFamily="2" charset="2"/>
              </a:rPr>
              <a:t>Yablonskaya</a:t>
            </a:r>
            <a:r>
              <a:rPr lang="ru-RU" altLang="ru-RU" sz="2400" dirty="0">
                <a:solidFill>
                  <a:srgbClr val="FFFF00"/>
                </a:solidFill>
                <a:sym typeface="Wingdings" pitchFamily="2" charset="2"/>
              </a:rPr>
              <a:t>, </a:t>
            </a:r>
            <a:r>
              <a:rPr lang="ru-RU" altLang="ru-RU" sz="2400" i="1" dirty="0" err="1">
                <a:solidFill>
                  <a:srgbClr val="FFFF00"/>
                </a:solidFill>
                <a:sym typeface="Wingdings" pitchFamily="2" charset="2"/>
              </a:rPr>
              <a:t>Photochem</a:t>
            </a:r>
            <a:r>
              <a:rPr lang="en-US" altLang="ru-RU" sz="2400" i="1" dirty="0">
                <a:solidFill>
                  <a:srgbClr val="FFFF00"/>
                </a:solidFill>
                <a:sym typeface="Wingdings" pitchFamily="2" charset="2"/>
              </a:rPr>
              <a:t>. </a:t>
            </a:r>
            <a:r>
              <a:rPr lang="ru-RU" altLang="ru-RU" sz="2400" i="1" dirty="0" err="1">
                <a:solidFill>
                  <a:srgbClr val="FFFF00"/>
                </a:solidFill>
                <a:sym typeface="Wingdings" pitchFamily="2" charset="2"/>
              </a:rPr>
              <a:t>Photobiol</a:t>
            </a:r>
            <a:r>
              <a:rPr lang="en-US" altLang="ru-RU" sz="2400" i="1" dirty="0">
                <a:solidFill>
                  <a:srgbClr val="FFFF00"/>
                </a:solidFill>
                <a:sym typeface="Wingdings" pitchFamily="2" charset="2"/>
              </a:rPr>
              <a:t>.</a:t>
            </a:r>
            <a:r>
              <a:rPr lang="ru-RU" altLang="ru-RU" sz="2400" dirty="0">
                <a:solidFill>
                  <a:srgbClr val="FFFF00"/>
                </a:solidFill>
                <a:sym typeface="Wingdings" pitchFamily="2" charset="2"/>
              </a:rPr>
              <a:t> </a:t>
            </a:r>
            <a:r>
              <a:rPr lang="ru-RU" altLang="ru-RU" sz="2400" b="1" dirty="0">
                <a:solidFill>
                  <a:srgbClr val="FFFF00"/>
                </a:solidFill>
                <a:sym typeface="Wingdings" pitchFamily="2" charset="2"/>
              </a:rPr>
              <a:t>2017</a:t>
            </a:r>
            <a:r>
              <a:rPr lang="ru-RU" altLang="ru-RU" sz="2400" dirty="0">
                <a:solidFill>
                  <a:srgbClr val="FFFF00"/>
                </a:solidFill>
                <a:sym typeface="Wingdings" pitchFamily="2" charset="2"/>
              </a:rPr>
              <a:t>, </a:t>
            </a:r>
            <a:r>
              <a:rPr lang="ru-RU" altLang="ru-RU" sz="2400" i="1" dirty="0">
                <a:solidFill>
                  <a:srgbClr val="FFFF00"/>
                </a:solidFill>
                <a:sym typeface="Wingdings" pitchFamily="2" charset="2"/>
              </a:rPr>
              <a:t>93</a:t>
            </a:r>
            <a:r>
              <a:rPr lang="ru-RU" altLang="ru-RU" sz="2400" dirty="0">
                <a:solidFill>
                  <a:srgbClr val="FFFF00"/>
                </a:solidFill>
                <a:sym typeface="Wingdings" pitchFamily="2" charset="2"/>
              </a:rPr>
              <a:t>, </a:t>
            </a:r>
            <a:r>
              <a:rPr lang="ru-RU" altLang="ru-RU" sz="2400" dirty="0" smtClean="0">
                <a:solidFill>
                  <a:srgbClr val="FFFF00"/>
                </a:solidFill>
                <a:sym typeface="Wingdings" pitchFamily="2" charset="2"/>
              </a:rPr>
              <a:t>579-589</a:t>
            </a:r>
            <a:endParaRPr lang="ru-RU" sz="2400" dirty="0">
              <a:solidFill>
                <a:srgbClr val="FFFF00"/>
              </a:solidFill>
            </a:endParaRPr>
          </a:p>
        </p:txBody>
      </p:sp>
    </p:spTree>
    <p:extLst>
      <p:ext uri="{BB962C8B-B14F-4D97-AF65-F5344CB8AC3E}">
        <p14:creationId xmlns:p14="http://schemas.microsoft.com/office/powerpoint/2010/main" val="198327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0861" y="2743200"/>
            <a:ext cx="8839200" cy="923330"/>
          </a:xfrm>
          <a:prstGeom prst="rect">
            <a:avLst/>
          </a:prstGeom>
          <a:noFill/>
        </p:spPr>
        <p:txBody>
          <a:bodyPr wrap="square" rtlCol="0">
            <a:spAutoFit/>
          </a:bodyPr>
          <a:lstStyle/>
          <a:p>
            <a:r>
              <a:rPr lang="en-US" altLang="ru-RU" sz="3600" dirty="0"/>
              <a:t>What is the nature of radical scavengers</a:t>
            </a:r>
            <a:r>
              <a:rPr lang="en-GB" altLang="ja-JP" sz="3600" dirty="0">
                <a:latin typeface="Times New Roman" pitchFamily="18" charset="0"/>
                <a:ea typeface="MS PGothic" pitchFamily="34" charset="-128"/>
              </a:rPr>
              <a:t>?</a:t>
            </a:r>
            <a:endParaRPr lang="ru-RU" altLang="ru-RU" sz="3600" dirty="0">
              <a:latin typeface="Times New Roman" pitchFamily="18" charset="0"/>
              <a:ea typeface="MS PGothic" pitchFamily="34" charset="-128"/>
            </a:endParaRPr>
          </a:p>
          <a:p>
            <a:endParaRPr lang="ru-RU" dirty="0"/>
          </a:p>
        </p:txBody>
      </p:sp>
    </p:spTree>
    <p:extLst>
      <p:ext uri="{BB962C8B-B14F-4D97-AF65-F5344CB8AC3E}">
        <p14:creationId xmlns:p14="http://schemas.microsoft.com/office/powerpoint/2010/main" val="67697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5" y="246185"/>
            <a:ext cx="11312769" cy="1292662"/>
          </a:xfrm>
          <a:prstGeom prst="rect">
            <a:avLst/>
          </a:prstGeom>
          <a:noFill/>
        </p:spPr>
        <p:txBody>
          <a:bodyPr wrap="square" rtlCol="0">
            <a:spAutoFit/>
          </a:bodyPr>
          <a:lstStyle/>
          <a:p>
            <a:r>
              <a:rPr lang="en-US" altLang="ru-RU" sz="2600" b="1" dirty="0"/>
              <a:t>Nature of the Predominant Tar-Borne Radical Scavengers </a:t>
            </a:r>
            <a:r>
              <a:rPr lang="en-US" altLang="ru-RU" sz="2600" b="1" dirty="0" smtClean="0"/>
              <a:t>Assessed </a:t>
            </a:r>
            <a:r>
              <a:rPr lang="en-US" altLang="ru-RU" sz="2600" b="1" dirty="0"/>
              <a:t>through Quenching the </a:t>
            </a:r>
            <a:r>
              <a:rPr lang="en-US" altLang="ru-RU" sz="2600" b="1" dirty="0" err="1"/>
              <a:t>Chemiluminescence</a:t>
            </a:r>
            <a:r>
              <a:rPr lang="en-US" altLang="ru-RU" sz="2600" b="1" dirty="0"/>
              <a:t> </a:t>
            </a:r>
            <a:r>
              <a:rPr lang="en-US" altLang="ru-RU" sz="2600" b="1" dirty="0" smtClean="0"/>
              <a:t>Derived </a:t>
            </a:r>
            <a:r>
              <a:rPr lang="en-US" altLang="ru-RU" sz="2600" b="1" dirty="0"/>
              <a:t>from the ROO</a:t>
            </a:r>
            <a:r>
              <a:rPr lang="en-US" altLang="ru-RU" sz="2600" b="1" baseline="30000" dirty="0"/>
              <a:t>.</a:t>
            </a:r>
            <a:r>
              <a:rPr lang="en-US" altLang="ru-RU" sz="2600" b="1" dirty="0"/>
              <a:t> Disproportionation </a:t>
            </a:r>
            <a:endParaRPr lang="ru-RU" sz="2600"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t="5098"/>
          <a:stretch>
            <a:fillRect/>
          </a:stretch>
        </p:blipFill>
        <p:spPr bwMode="auto">
          <a:xfrm>
            <a:off x="287337" y="1538847"/>
            <a:ext cx="8924925"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099538" y="1538847"/>
            <a:ext cx="4112724" cy="1015663"/>
          </a:xfrm>
          <a:prstGeom prst="rect">
            <a:avLst/>
          </a:prstGeom>
          <a:noFill/>
        </p:spPr>
        <p:txBody>
          <a:bodyPr wrap="square" rtlCol="0">
            <a:spAutoFit/>
          </a:bodyPr>
          <a:lstStyle/>
          <a:p>
            <a:r>
              <a:rPr lang="ru-RU" altLang="ru-RU" sz="1400" dirty="0">
                <a:solidFill>
                  <a:schemeClr val="bg1"/>
                </a:solidFill>
                <a:sym typeface="Wingdings" pitchFamily="2" charset="2"/>
              </a:rPr>
              <a:t>G.F.</a:t>
            </a:r>
            <a:r>
              <a:rPr lang="en-US" altLang="ru-RU" sz="1400" dirty="0">
                <a:solidFill>
                  <a:schemeClr val="bg1"/>
                </a:solidFill>
                <a:sym typeface="Wingdings" pitchFamily="2" charset="2"/>
              </a:rPr>
              <a:t> </a:t>
            </a:r>
            <a:r>
              <a:rPr lang="ru-RU" altLang="ru-RU" sz="1400" dirty="0" err="1">
                <a:solidFill>
                  <a:schemeClr val="bg1"/>
                </a:solidFill>
                <a:sym typeface="Wingdings" pitchFamily="2" charset="2"/>
              </a:rPr>
              <a:t>Fedorova</a:t>
            </a:r>
            <a:r>
              <a:rPr lang="ru-RU" altLang="ru-RU" sz="1400" dirty="0">
                <a:solidFill>
                  <a:schemeClr val="bg1"/>
                </a:solidFill>
                <a:sym typeface="Wingdings" pitchFamily="2" charset="2"/>
              </a:rPr>
              <a:t>, V.A.</a:t>
            </a:r>
            <a:r>
              <a:rPr lang="en-US" altLang="ru-RU" sz="1400" dirty="0">
                <a:solidFill>
                  <a:schemeClr val="bg1"/>
                </a:solidFill>
                <a:sym typeface="Wingdings" pitchFamily="2" charset="2"/>
              </a:rPr>
              <a:t> </a:t>
            </a:r>
            <a:r>
              <a:rPr lang="ru-RU" altLang="ru-RU" sz="1400" dirty="0" err="1">
                <a:solidFill>
                  <a:schemeClr val="bg1"/>
                </a:solidFill>
                <a:sym typeface="Wingdings" pitchFamily="2" charset="2"/>
              </a:rPr>
              <a:t>Menshov</a:t>
            </a:r>
            <a:r>
              <a:rPr lang="ru-RU" altLang="ru-RU" sz="1400" dirty="0">
                <a:solidFill>
                  <a:schemeClr val="bg1"/>
                </a:solidFill>
                <a:sym typeface="Wingdings" pitchFamily="2" charset="2"/>
              </a:rPr>
              <a:t>, A.V.</a:t>
            </a:r>
            <a:r>
              <a:rPr lang="en-US" altLang="ru-RU" sz="1400" dirty="0">
                <a:solidFill>
                  <a:schemeClr val="bg1"/>
                </a:solidFill>
                <a:sym typeface="Wingdings" pitchFamily="2" charset="2"/>
              </a:rPr>
              <a:t> </a:t>
            </a:r>
            <a:r>
              <a:rPr lang="ru-RU" altLang="ru-RU" sz="1400" dirty="0" err="1">
                <a:solidFill>
                  <a:schemeClr val="bg1"/>
                </a:solidFill>
                <a:sym typeface="Wingdings" pitchFamily="2" charset="2"/>
              </a:rPr>
              <a:t>Trofimov</a:t>
            </a:r>
            <a:r>
              <a:rPr lang="ru-RU" altLang="ru-RU" sz="1400" dirty="0">
                <a:solidFill>
                  <a:schemeClr val="bg1"/>
                </a:solidFill>
                <a:sym typeface="Wingdings" pitchFamily="2" charset="2"/>
              </a:rPr>
              <a:t>, </a:t>
            </a:r>
            <a:r>
              <a:rPr lang="ru-RU" altLang="ru-RU" sz="1400" dirty="0" err="1">
                <a:solidFill>
                  <a:schemeClr val="bg1"/>
                </a:solidFill>
                <a:sym typeface="Wingdings" pitchFamily="2" charset="2"/>
              </a:rPr>
              <a:t>Yu.B</a:t>
            </a:r>
            <a:r>
              <a:rPr lang="ru-RU" altLang="ru-RU" sz="1400" dirty="0">
                <a:solidFill>
                  <a:schemeClr val="bg1"/>
                </a:solidFill>
                <a:sym typeface="Wingdings" pitchFamily="2" charset="2"/>
              </a:rPr>
              <a:t>.</a:t>
            </a:r>
            <a:r>
              <a:rPr lang="en-US" altLang="ru-RU" sz="1400" dirty="0">
                <a:solidFill>
                  <a:schemeClr val="bg1"/>
                </a:solidFill>
                <a:sym typeface="Wingdings" pitchFamily="2" charset="2"/>
              </a:rPr>
              <a:t> </a:t>
            </a:r>
            <a:r>
              <a:rPr lang="ru-RU" altLang="ru-RU" sz="1400" dirty="0" err="1">
                <a:solidFill>
                  <a:schemeClr val="bg1"/>
                </a:solidFill>
                <a:sym typeface="Wingdings" pitchFamily="2" charset="2"/>
              </a:rPr>
              <a:t>Tsaplev</a:t>
            </a:r>
            <a:r>
              <a:rPr lang="ru-RU" altLang="ru-RU" sz="1400" dirty="0">
                <a:solidFill>
                  <a:schemeClr val="bg1"/>
                </a:solidFill>
                <a:sym typeface="Wingdings" pitchFamily="2" charset="2"/>
              </a:rPr>
              <a:t>, R.F.</a:t>
            </a:r>
            <a:r>
              <a:rPr lang="en-US" altLang="ru-RU" sz="1400" dirty="0">
                <a:solidFill>
                  <a:schemeClr val="bg1"/>
                </a:solidFill>
                <a:sym typeface="Wingdings" pitchFamily="2" charset="2"/>
              </a:rPr>
              <a:t> </a:t>
            </a:r>
            <a:r>
              <a:rPr lang="ru-RU" altLang="ru-RU" sz="1400" dirty="0" err="1">
                <a:solidFill>
                  <a:schemeClr val="bg1"/>
                </a:solidFill>
                <a:sym typeface="Wingdings" pitchFamily="2" charset="2"/>
              </a:rPr>
              <a:t>Vasil’ev</a:t>
            </a:r>
            <a:r>
              <a:rPr lang="ru-RU" altLang="ru-RU" sz="1400" dirty="0">
                <a:solidFill>
                  <a:schemeClr val="bg1"/>
                </a:solidFill>
                <a:sym typeface="Wingdings" pitchFamily="2" charset="2"/>
              </a:rPr>
              <a:t>, O.I.</a:t>
            </a:r>
            <a:r>
              <a:rPr lang="en-US" altLang="ru-RU" sz="1400" dirty="0">
                <a:solidFill>
                  <a:schemeClr val="bg1"/>
                </a:solidFill>
                <a:sym typeface="Wingdings" pitchFamily="2" charset="2"/>
              </a:rPr>
              <a:t> </a:t>
            </a:r>
            <a:r>
              <a:rPr lang="ru-RU" altLang="ru-RU" sz="1400" dirty="0" err="1">
                <a:solidFill>
                  <a:schemeClr val="bg1"/>
                </a:solidFill>
                <a:sym typeface="Wingdings" pitchFamily="2" charset="2"/>
              </a:rPr>
              <a:t>Yablonskaya</a:t>
            </a:r>
            <a:r>
              <a:rPr lang="ru-RU" altLang="ru-RU" sz="1400" dirty="0">
                <a:solidFill>
                  <a:schemeClr val="bg1"/>
                </a:solidFill>
                <a:sym typeface="Wingdings" pitchFamily="2" charset="2"/>
              </a:rPr>
              <a:t>, </a:t>
            </a:r>
            <a:r>
              <a:rPr lang="ru-RU" altLang="ru-RU" sz="1400" i="1" dirty="0" err="1">
                <a:solidFill>
                  <a:schemeClr val="bg1"/>
                </a:solidFill>
                <a:sym typeface="Wingdings" pitchFamily="2" charset="2"/>
              </a:rPr>
              <a:t>Photochem</a:t>
            </a:r>
            <a:r>
              <a:rPr lang="en-US" altLang="ru-RU" sz="1400" i="1" dirty="0">
                <a:solidFill>
                  <a:schemeClr val="bg1"/>
                </a:solidFill>
                <a:sym typeface="Wingdings" pitchFamily="2" charset="2"/>
              </a:rPr>
              <a:t>. </a:t>
            </a:r>
            <a:r>
              <a:rPr lang="ru-RU" altLang="ru-RU" sz="1400" i="1" dirty="0" err="1">
                <a:solidFill>
                  <a:schemeClr val="bg1"/>
                </a:solidFill>
                <a:sym typeface="Wingdings" pitchFamily="2" charset="2"/>
              </a:rPr>
              <a:t>Photobiol</a:t>
            </a:r>
            <a:r>
              <a:rPr lang="en-US" altLang="ru-RU" sz="1400" i="1" dirty="0">
                <a:solidFill>
                  <a:schemeClr val="bg1"/>
                </a:solidFill>
                <a:sym typeface="Wingdings" pitchFamily="2" charset="2"/>
              </a:rPr>
              <a:t>.</a:t>
            </a:r>
            <a:r>
              <a:rPr lang="ru-RU" altLang="ru-RU" sz="1400" dirty="0">
                <a:solidFill>
                  <a:schemeClr val="bg1"/>
                </a:solidFill>
                <a:sym typeface="Wingdings" pitchFamily="2" charset="2"/>
              </a:rPr>
              <a:t> </a:t>
            </a:r>
            <a:r>
              <a:rPr lang="ru-RU" altLang="ru-RU" sz="1400" b="1" dirty="0">
                <a:solidFill>
                  <a:schemeClr val="bg1"/>
                </a:solidFill>
                <a:sym typeface="Wingdings" pitchFamily="2" charset="2"/>
              </a:rPr>
              <a:t>2017</a:t>
            </a:r>
            <a:r>
              <a:rPr lang="ru-RU" altLang="ru-RU" sz="1400" dirty="0">
                <a:solidFill>
                  <a:schemeClr val="bg1"/>
                </a:solidFill>
                <a:sym typeface="Wingdings" pitchFamily="2" charset="2"/>
              </a:rPr>
              <a:t>, </a:t>
            </a:r>
            <a:r>
              <a:rPr lang="ru-RU" altLang="ru-RU" sz="1400" i="1" dirty="0">
                <a:solidFill>
                  <a:schemeClr val="bg1"/>
                </a:solidFill>
                <a:sym typeface="Wingdings" pitchFamily="2" charset="2"/>
              </a:rPr>
              <a:t>93</a:t>
            </a:r>
            <a:r>
              <a:rPr lang="ru-RU" altLang="ru-RU" sz="1400" dirty="0">
                <a:solidFill>
                  <a:schemeClr val="bg1"/>
                </a:solidFill>
                <a:sym typeface="Wingdings" pitchFamily="2" charset="2"/>
              </a:rPr>
              <a:t>, 579-589</a:t>
            </a:r>
            <a:endParaRPr lang="ru-RU" sz="1400" dirty="0">
              <a:solidFill>
                <a:schemeClr val="bg1"/>
              </a:solidFill>
            </a:endParaRPr>
          </a:p>
          <a:p>
            <a:endParaRPr lang="ru-RU" dirty="0"/>
          </a:p>
        </p:txBody>
      </p:sp>
      <p:sp>
        <p:nvSpPr>
          <p:cNvPr id="8" name="TextBox 7"/>
          <p:cNvSpPr txBox="1"/>
          <p:nvPr/>
        </p:nvSpPr>
        <p:spPr>
          <a:xfrm>
            <a:off x="351690" y="3407936"/>
            <a:ext cx="2590800" cy="1938992"/>
          </a:xfrm>
          <a:prstGeom prst="rect">
            <a:avLst/>
          </a:prstGeom>
          <a:noFill/>
        </p:spPr>
        <p:txBody>
          <a:bodyPr wrap="square" rtlCol="0">
            <a:spAutoFit/>
          </a:bodyPr>
          <a:lstStyle/>
          <a:p>
            <a:r>
              <a:rPr lang="en-US" altLang="ru-RU" sz="2400" b="1" u="sng" dirty="0" smtClean="0">
                <a:solidFill>
                  <a:srgbClr val="FF0000"/>
                </a:solidFill>
                <a:sym typeface="Wingdings" pitchFamily="2" charset="2"/>
              </a:rPr>
              <a:t>Conclusion</a:t>
            </a:r>
            <a:r>
              <a:rPr lang="en-US" altLang="ru-RU" sz="2400" b="1" dirty="0" smtClean="0">
                <a:solidFill>
                  <a:srgbClr val="FF0000"/>
                </a:solidFill>
                <a:sym typeface="Wingdings" pitchFamily="2" charset="2"/>
              </a:rPr>
              <a:t>: </a:t>
            </a:r>
            <a:r>
              <a:rPr lang="en-US" altLang="ru-RU" sz="2400" dirty="0" smtClean="0">
                <a:solidFill>
                  <a:schemeClr val="accent2"/>
                </a:solidFill>
                <a:sym typeface="Wingdings" pitchFamily="2" charset="2"/>
              </a:rPr>
              <a:t>Predominant </a:t>
            </a:r>
            <a:r>
              <a:rPr lang="en-US" altLang="ru-RU" sz="2400" dirty="0">
                <a:solidFill>
                  <a:srgbClr val="006600"/>
                </a:solidFill>
                <a:sym typeface="Wingdings" pitchFamily="2" charset="2"/>
              </a:rPr>
              <a:t>radical scavengers</a:t>
            </a:r>
            <a:r>
              <a:rPr lang="en-US" altLang="ru-RU" sz="2400" dirty="0">
                <a:solidFill>
                  <a:schemeClr val="accent2"/>
                </a:solidFill>
                <a:sym typeface="Wingdings" pitchFamily="2" charset="2"/>
              </a:rPr>
              <a:t> are of </a:t>
            </a:r>
            <a:r>
              <a:rPr lang="en-US" altLang="ru-RU" sz="2400" dirty="0">
                <a:solidFill>
                  <a:srgbClr val="FF0000"/>
                </a:solidFill>
                <a:sym typeface="Wingdings" pitchFamily="2" charset="2"/>
              </a:rPr>
              <a:t>polyphenolic</a:t>
            </a:r>
            <a:r>
              <a:rPr lang="en-US" altLang="ru-RU" sz="2400" dirty="0">
                <a:solidFill>
                  <a:schemeClr val="accent2"/>
                </a:solidFill>
                <a:sym typeface="Wingdings" pitchFamily="2" charset="2"/>
              </a:rPr>
              <a:t> origin</a:t>
            </a:r>
            <a:r>
              <a:rPr lang="en-US" altLang="ru-RU" sz="2400" b="1" dirty="0">
                <a:solidFill>
                  <a:srgbClr val="FF0000"/>
                </a:solidFill>
                <a:latin typeface="Times New Roman" pitchFamily="18" charset="0"/>
                <a:sym typeface="Wingdings" pitchFamily="2" charset="2"/>
              </a:rPr>
              <a:t>!</a:t>
            </a:r>
            <a:endParaRPr lang="ru-RU" sz="2400" dirty="0"/>
          </a:p>
        </p:txBody>
      </p:sp>
    </p:spTree>
    <p:extLst>
      <p:ext uri="{BB962C8B-B14F-4D97-AF65-F5344CB8AC3E}">
        <p14:creationId xmlns:p14="http://schemas.microsoft.com/office/powerpoint/2010/main" val="4207138718"/>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2427"/>
      </a:dk2>
      <a:lt2>
        <a:srgbClr val="E2E3E8"/>
      </a:lt2>
      <a:accent1>
        <a:srgbClr val="BD9D22"/>
      </a:accent1>
      <a:accent2>
        <a:srgbClr val="D55F17"/>
      </a:accent2>
      <a:accent3>
        <a:srgbClr val="E72930"/>
      </a:accent3>
      <a:accent4>
        <a:srgbClr val="D5176E"/>
      </a:accent4>
      <a:accent5>
        <a:srgbClr val="E729CF"/>
      </a:accent5>
      <a:accent6>
        <a:srgbClr val="9E17D5"/>
      </a:accent6>
      <a:hlink>
        <a:srgbClr val="5A71C8"/>
      </a:hlink>
      <a:folHlink>
        <a:srgbClr val="7F7F7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ppt/theme/theme2.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286</TotalTime>
  <Words>1469</Words>
  <Application>Microsoft Office PowerPoint</Application>
  <PresentationFormat>Произвольный</PresentationFormat>
  <Paragraphs>144</Paragraphs>
  <Slides>27</Slides>
  <Notes>0</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27</vt:i4>
      </vt:variant>
    </vt:vector>
  </HeadingPairs>
  <TitlesOfParts>
    <vt:vector size="31" baseType="lpstr">
      <vt:lpstr>DividendVTI</vt:lpstr>
      <vt:lpstr>Сектор</vt:lpstr>
      <vt:lpstr>Document</vt:lpstr>
      <vt:lpstr>Слайд Microsoft PowerPoint</vt:lpstr>
      <vt:lpstr>Chemiluminescence in studying the conventional and alternative nicotine-delivery tools </vt:lpstr>
      <vt:lpstr>Tobacco Smoke as a Source  of Antioxidants in a Human Organism: Chemiluminescence Monitoring   </vt:lpstr>
      <vt:lpstr>Is smoke a source of bioantioxidants? </vt:lpstr>
      <vt:lpstr>Презентация PowerPoint</vt:lpstr>
      <vt:lpstr>Презентация PowerPoint</vt:lpstr>
      <vt:lpstr>Презентация PowerPoint</vt:lpstr>
      <vt:lpstr>Smoke Chemiluminescence Intensity  as a Function of the Tar Delivery</vt:lpstr>
      <vt:lpstr>Презентация PowerPoint</vt:lpstr>
      <vt:lpstr>Презентация PowerPoint</vt:lpstr>
      <vt:lpstr>Презентация PowerPoint</vt:lpstr>
      <vt:lpstr>The  prolongation  of smokers’ life with ANDS:  Optimistic studies?</vt:lpstr>
      <vt:lpstr>INDEED, NEUTROPHILS PLAY AN ESSENTIAL ROLE IN THE INNATE IMMUNE RESPONSE, BUT….</vt:lpstr>
      <vt:lpstr>Презентация PowerPoint</vt:lpstr>
      <vt:lpstr>TOPICALITY OF THE ISSUES ADDRESSED IN OUR WORK</vt:lpstr>
      <vt:lpstr>PURPOSE AND OBJECTIVES OF THE STUDY</vt:lpstr>
      <vt:lpstr>DESIGN OF THE STUDY:   METHODS AND  COMPOSITION OF VOLUNTEERS</vt:lpstr>
      <vt:lpstr>Презентация PowerPoint</vt:lpstr>
      <vt:lpstr>AGE COMPOSITION &amp; SMOKING STATUS OF VOLUNTEERS</vt:lpstr>
      <vt:lpstr> MAIN RESULTS         PART  № 1. PHYSIOLOGY</vt:lpstr>
      <vt:lpstr>MAXIMAL RATE OF THE ROS GENERATION BY ZYMOZAN-STIMULATED NEUTROPHILS IN THE CONTINGENTLY WHOLE BLOOD IN SMOKING AND NON-SMOKING HEALTHY VOLUNTEERS (LEFT) AND PATIENTS (RIGHT) </vt:lpstr>
      <vt:lpstr>Презентация PowerPoint</vt:lpstr>
      <vt:lpstr>MODULATION OF THE IN VIVO NEUTROPHILS' ACTIVITY BY NICOTINE-FREE AEROSOL (LEFT) AND BY SMOKE (RIGHT) IN NON-SMOKING VOLUNTEERS</vt:lpstr>
      <vt:lpstr> MAIN RESULTS.         PART № 2.   PSYCHOLOGY</vt:lpstr>
      <vt:lpstr>EXAMINING THE UTILITY OF NICOTINE-Free E-CIGARETTES IN THE PROGRAM ON smoking cessation: PILOT STUDIES</vt:lpstr>
      <vt:lpstr>HYMN TO A NICOTINE-FREE E-CIGARETTE</vt:lpstr>
      <vt:lpstr>SUMMARY &amp; CONCLUSIONS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scientific value and practical utility of the comparative tests of nicotine-free aerosols in vitro and in vivo</dc:title>
  <dc:creator>Валерий Меньшов</dc:creator>
  <cp:lastModifiedBy>Алексей</cp:lastModifiedBy>
  <cp:revision>32</cp:revision>
  <dcterms:created xsi:type="dcterms:W3CDTF">2019-10-04T09:15:10Z</dcterms:created>
  <dcterms:modified xsi:type="dcterms:W3CDTF">2022-09-27T11:20:56Z</dcterms:modified>
</cp:coreProperties>
</file>