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21383625" cy="3027521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1637" y="1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021D0-962B-4091-BFC6-3E353F2729E9}"/>
              </a:ext>
            </a:extLst>
          </p:cNvPr>
          <p:cNvSpPr>
            <a:spLocks noGrp="1"/>
          </p:cNvSpPr>
          <p:nvPr>
            <p:ph type="ctrTitle"/>
          </p:nvPr>
        </p:nvSpPr>
        <p:spPr>
          <a:xfrm>
            <a:off x="1603772" y="4954765"/>
            <a:ext cx="18176081" cy="10540259"/>
          </a:xfrm>
        </p:spPr>
        <p:txBody>
          <a:bodyPr anchor="b"/>
          <a:lstStyle>
            <a:lvl1pPr algn="ctr">
              <a:buNone/>
              <a:defRPr sz="14031"/>
            </a:lvl1pPr>
          </a:lstStyle>
          <a:p>
            <a:r>
              <a:t>Образец заголовка</a:t>
            </a:r>
          </a:p>
        </p:txBody>
      </p:sp>
      <p:sp>
        <p:nvSpPr>
          <p:cNvPr id="3" name="Subtitle 2">
            <a:extLst>
              <a:ext uri="{FF2B5EF4-FFF2-40B4-BE49-F238E27FC236}">
                <a16:creationId xmlns:a16="http://schemas.microsoft.com/office/drawing/2014/main" id="{0B3CB72F-4601-4521-B8E7-4DAF6604C127}"/>
              </a:ext>
            </a:extLst>
          </p:cNvPr>
          <p:cNvSpPr>
            <a:spLocks noGrp="1"/>
          </p:cNvSpPr>
          <p:nvPr>
            <p:ph type="subTitle" idx="1"/>
          </p:nvPr>
        </p:nvSpPr>
        <p:spPr>
          <a:xfrm>
            <a:off x="2672953" y="15901497"/>
            <a:ext cx="16037719" cy="7309499"/>
          </a:xfrm>
        </p:spPr>
        <p:txBody>
          <a:bodyPr/>
          <a:lstStyle>
            <a:lvl1pPr marL="0" indent="0" algn="ctr">
              <a:buNone/>
              <a:defRPr sz="5612"/>
            </a:lvl1pPr>
            <a:lvl2pPr marL="1069162" indent="0" algn="ctr">
              <a:buNone/>
              <a:defRPr sz="4677"/>
            </a:lvl2pPr>
            <a:lvl3pPr marL="2138324" indent="0" algn="ctr">
              <a:buNone/>
              <a:defRPr sz="4209"/>
            </a:lvl3pPr>
            <a:lvl4pPr marL="3207487" indent="0" algn="ctr">
              <a:buNone/>
              <a:defRPr sz="3742"/>
            </a:lvl4pPr>
            <a:lvl5pPr marL="4276649" indent="0" algn="ctr">
              <a:buNone/>
              <a:defRPr sz="3742"/>
            </a:lvl5pPr>
            <a:lvl6pPr marL="5345811" indent="0" algn="ctr">
              <a:buNone/>
              <a:defRPr sz="3742"/>
            </a:lvl6pPr>
            <a:lvl7pPr marL="6414973" indent="0" algn="ctr">
              <a:buNone/>
              <a:defRPr sz="3742"/>
            </a:lvl7pPr>
            <a:lvl8pPr marL="7484135" indent="0" algn="ctr">
              <a:buNone/>
              <a:defRPr sz="3742"/>
            </a:lvl8pPr>
            <a:lvl9pPr marL="8553298" indent="0" algn="ctr">
              <a:buNone/>
              <a:defRPr sz="3742"/>
            </a:lvl9pPr>
          </a:lstStyle>
          <a:p>
            <a:r>
              <a:t>Образец подзаголовка</a:t>
            </a:r>
          </a:p>
        </p:txBody>
      </p:sp>
      <p:sp>
        <p:nvSpPr>
          <p:cNvPr id="4" name="Date Placeholder 3">
            <a:extLst>
              <a:ext uri="{FF2B5EF4-FFF2-40B4-BE49-F238E27FC236}">
                <a16:creationId xmlns:a16="http://schemas.microsoft.com/office/drawing/2014/main" id="{0585B10B-4B30-43F2-91C8-DBDE8A9AB6DD}"/>
              </a:ext>
            </a:extLst>
          </p:cNvPr>
          <p:cNvSpPr>
            <a:spLocks noGrp="1"/>
          </p:cNvSpPr>
          <p:nvPr>
            <p:ph type="dt" idx="10"/>
          </p:nvPr>
        </p:nvSpPr>
        <p:spPr/>
        <p:txBody>
          <a:bodyPr/>
          <a:lstStyle/>
          <a:p>
            <a:fld id="{9EFAE3AA-0700-4AE3-9C25-2034C6D0924A}" type="datetimeFigureOut">
              <a:t>19.08.2026</a:t>
            </a:fld>
            <a:endParaRPr/>
          </a:p>
        </p:txBody>
      </p:sp>
      <p:sp>
        <p:nvSpPr>
          <p:cNvPr id="5" name="Footer Placeholder 4">
            <a:extLst>
              <a:ext uri="{FF2B5EF4-FFF2-40B4-BE49-F238E27FC236}">
                <a16:creationId xmlns:a16="http://schemas.microsoft.com/office/drawing/2014/main" id="{E25F73DC-7447-46A7-A020-1BB48389398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595B655B-BE8E-409B-9C17-4FA6BF98F546}"/>
              </a:ext>
            </a:extLst>
          </p:cNvPr>
          <p:cNvSpPr>
            <a:spLocks noGrp="1"/>
          </p:cNvSpPr>
          <p:nvPr>
            <p:ph type="sldNum" idx="12"/>
          </p:nvPr>
        </p:nvSpPr>
        <p:spPr/>
        <p:txBody>
          <a:bodyPr/>
          <a:lstStyle/>
          <a:p>
            <a:fld id="{AB296334-8489-4CB8-87A8-DDFE571CB5E9}"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294FA-0EFE-400F-8A37-9C7E3AFE9268}"/>
              </a:ext>
            </a:extLst>
          </p:cNvPr>
          <p:cNvSpPr>
            <a:spLocks noGrp="1"/>
          </p:cNvSpPr>
          <p:nvPr>
            <p:ph type="title"/>
          </p:nvPr>
        </p:nvSpPr>
        <p:spPr/>
        <p:txBody>
          <a:bodyPr/>
          <a:lstStyle/>
          <a:p>
            <a:r>
              <a:t>Образец заголовка</a:t>
            </a:r>
          </a:p>
        </p:txBody>
      </p:sp>
      <p:sp>
        <p:nvSpPr>
          <p:cNvPr id="3" name="Content Placeholder 2">
            <a:extLst>
              <a:ext uri="{FF2B5EF4-FFF2-40B4-BE49-F238E27FC236}">
                <a16:creationId xmlns:a16="http://schemas.microsoft.com/office/drawing/2014/main" id="{6545B4A7-0CCC-4E84-982D-7738C6566D41}"/>
              </a:ext>
            </a:extLst>
          </p:cNvPr>
          <p:cNvSpPr>
            <a:spLocks noGrp="1"/>
          </p:cNvSpPr>
          <p:nvPr>
            <p:ph idx="1"/>
          </p:nvPr>
        </p:nvSpPr>
        <p:spPr/>
        <p:txBody>
          <a:bodyPr/>
          <a:lstStyle/>
          <a:p>
            <a:pPr lvl="0">
              <a:buNone/>
            </a:pPr>
            <a:r>
              <a:t>Образец текста</a:t>
            </a:r>
          </a:p>
          <a:p>
            <a:pPr lvl="1">
              <a:buNone/>
            </a:pPr>
            <a:r>
              <a:t>Второй уровень</a:t>
            </a:r>
          </a:p>
          <a:p>
            <a:pPr lvl="2">
              <a:buNone/>
            </a:pPr>
            <a:r>
              <a:t>Третий уровень</a:t>
            </a:r>
          </a:p>
          <a:p>
            <a:pPr lvl="3">
              <a:buNone/>
            </a:pPr>
            <a:r>
              <a:t>Четвертый уровень</a:t>
            </a:r>
          </a:p>
          <a:p>
            <a:pPr lvl="4">
              <a:buNone/>
            </a:pPr>
            <a:r>
              <a:t>Пятый уровень</a:t>
            </a:r>
          </a:p>
        </p:txBody>
      </p:sp>
      <p:sp>
        <p:nvSpPr>
          <p:cNvPr id="4" name="Date Placeholder 3">
            <a:extLst>
              <a:ext uri="{FF2B5EF4-FFF2-40B4-BE49-F238E27FC236}">
                <a16:creationId xmlns:a16="http://schemas.microsoft.com/office/drawing/2014/main" id="{DEC15EF5-44C8-49DF-A092-16566DD1A442}"/>
              </a:ext>
            </a:extLst>
          </p:cNvPr>
          <p:cNvSpPr>
            <a:spLocks noGrp="1"/>
          </p:cNvSpPr>
          <p:nvPr>
            <p:ph type="dt" idx="10"/>
          </p:nvPr>
        </p:nvSpPr>
        <p:spPr/>
        <p:txBody>
          <a:bodyPr/>
          <a:lstStyle/>
          <a:p>
            <a:fld id="{9EFAE3AA-0700-4AE3-9C25-2034C6D0924A}" type="datetimeFigureOut">
              <a:t>19.08.2026</a:t>
            </a:fld>
            <a:endParaRPr/>
          </a:p>
        </p:txBody>
      </p:sp>
      <p:sp>
        <p:nvSpPr>
          <p:cNvPr id="5" name="Footer Placeholder 4">
            <a:extLst>
              <a:ext uri="{FF2B5EF4-FFF2-40B4-BE49-F238E27FC236}">
                <a16:creationId xmlns:a16="http://schemas.microsoft.com/office/drawing/2014/main" id="{CAE80C63-7783-4028-A708-541AC120536D}"/>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179D9208-7268-4ECC-8705-34D55A0DE13A}"/>
              </a:ext>
            </a:extLst>
          </p:cNvPr>
          <p:cNvSpPr>
            <a:spLocks noGrp="1"/>
          </p:cNvSpPr>
          <p:nvPr>
            <p:ph type="sldNum" idx="12"/>
          </p:nvPr>
        </p:nvSpPr>
        <p:spPr/>
        <p:txBody>
          <a:bodyPr/>
          <a:lstStyle/>
          <a:p>
            <a:fld id="{AB296334-8489-4CB8-87A8-DDFE571CB5E9}"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B0B2A-F7F5-4EF6-9025-67C2D4EE99A3}"/>
              </a:ext>
            </a:extLst>
          </p:cNvPr>
          <p:cNvSpPr>
            <a:spLocks noGrp="1"/>
          </p:cNvSpPr>
          <p:nvPr>
            <p:ph type="title"/>
          </p:nvPr>
        </p:nvSpPr>
        <p:spPr>
          <a:xfrm>
            <a:off x="1458988" y="7547788"/>
            <a:ext cx="18443377" cy="12593645"/>
          </a:xfrm>
        </p:spPr>
        <p:txBody>
          <a:bodyPr anchor="b"/>
          <a:lstStyle>
            <a:lvl1pPr>
              <a:buNone/>
              <a:defRPr sz="14031"/>
            </a:lvl1pPr>
          </a:lstStyle>
          <a:p>
            <a:r>
              <a:t>Образец заголовка</a:t>
            </a:r>
          </a:p>
        </p:txBody>
      </p:sp>
      <p:sp>
        <p:nvSpPr>
          <p:cNvPr id="3" name="Text Placeholder 2">
            <a:extLst>
              <a:ext uri="{FF2B5EF4-FFF2-40B4-BE49-F238E27FC236}">
                <a16:creationId xmlns:a16="http://schemas.microsoft.com/office/drawing/2014/main" id="{694B26E3-5D80-418A-82F9-DA8A1EC53D82}"/>
              </a:ext>
            </a:extLst>
          </p:cNvPr>
          <p:cNvSpPr>
            <a:spLocks noGrp="1"/>
          </p:cNvSpPr>
          <p:nvPr>
            <p:ph type="body" idx="1"/>
          </p:nvPr>
        </p:nvSpPr>
        <p:spPr>
          <a:xfrm>
            <a:off x="1458988" y="20260574"/>
            <a:ext cx="18443377" cy="6622701"/>
          </a:xfrm>
        </p:spPr>
        <p:txBody>
          <a:bodyPr/>
          <a:lstStyle>
            <a:lvl1pPr marL="0" indent="0">
              <a:buNone/>
              <a:defRPr sz="5612">
                <a:solidFill>
                  <a:schemeClr val="tx1"/>
                </a:solidFill>
              </a:defRPr>
            </a:lvl1pPr>
            <a:lvl2pPr marL="1069162" indent="0">
              <a:buNone/>
              <a:defRPr sz="4677">
                <a:solidFill>
                  <a:schemeClr val="tx1">
                    <a:tint val="75000"/>
                  </a:schemeClr>
                </a:solidFill>
              </a:defRPr>
            </a:lvl2pPr>
            <a:lvl3pPr marL="2138324" indent="0">
              <a:buNone/>
              <a:defRPr sz="4209">
                <a:solidFill>
                  <a:schemeClr val="tx1">
                    <a:tint val="75000"/>
                  </a:schemeClr>
                </a:solidFill>
              </a:defRPr>
            </a:lvl3pPr>
            <a:lvl4pPr marL="3207487" indent="0">
              <a:buNone/>
              <a:defRPr sz="3742">
                <a:solidFill>
                  <a:schemeClr val="tx1">
                    <a:tint val="75000"/>
                  </a:schemeClr>
                </a:solidFill>
              </a:defRPr>
            </a:lvl4pPr>
            <a:lvl5pPr marL="4276649" indent="0">
              <a:buNone/>
              <a:defRPr sz="3742">
                <a:solidFill>
                  <a:schemeClr val="tx1">
                    <a:tint val="75000"/>
                  </a:schemeClr>
                </a:solidFill>
              </a:defRPr>
            </a:lvl5pPr>
            <a:lvl6pPr marL="5345811" indent="0">
              <a:buNone/>
              <a:defRPr sz="3742">
                <a:solidFill>
                  <a:schemeClr val="tx1">
                    <a:tint val="75000"/>
                  </a:schemeClr>
                </a:solidFill>
              </a:defRPr>
            </a:lvl6pPr>
            <a:lvl7pPr marL="6414973" indent="0">
              <a:buNone/>
              <a:defRPr sz="3742">
                <a:solidFill>
                  <a:schemeClr val="tx1">
                    <a:tint val="75000"/>
                  </a:schemeClr>
                </a:solidFill>
              </a:defRPr>
            </a:lvl7pPr>
            <a:lvl8pPr marL="7484135" indent="0">
              <a:buNone/>
              <a:defRPr sz="3742">
                <a:solidFill>
                  <a:schemeClr val="tx1">
                    <a:tint val="75000"/>
                  </a:schemeClr>
                </a:solidFill>
              </a:defRPr>
            </a:lvl8pPr>
            <a:lvl9pPr marL="8553298" indent="0">
              <a:buNone/>
              <a:defRPr sz="3742">
                <a:solidFill>
                  <a:schemeClr val="tx1">
                    <a:tint val="75000"/>
                  </a:schemeClr>
                </a:solidFill>
              </a:defRPr>
            </a:lvl9pPr>
          </a:lstStyle>
          <a:p>
            <a:pPr lvl="0">
              <a:buNone/>
            </a:pPr>
            <a:r>
              <a:t>Образец текста</a:t>
            </a:r>
          </a:p>
        </p:txBody>
      </p:sp>
      <p:sp>
        <p:nvSpPr>
          <p:cNvPr id="4" name="Date Placeholder 3">
            <a:extLst>
              <a:ext uri="{FF2B5EF4-FFF2-40B4-BE49-F238E27FC236}">
                <a16:creationId xmlns:a16="http://schemas.microsoft.com/office/drawing/2014/main" id="{AC294C4B-4313-4661-8F8A-A788671C5427}"/>
              </a:ext>
            </a:extLst>
          </p:cNvPr>
          <p:cNvSpPr>
            <a:spLocks noGrp="1"/>
          </p:cNvSpPr>
          <p:nvPr>
            <p:ph type="dt" idx="10"/>
          </p:nvPr>
        </p:nvSpPr>
        <p:spPr/>
        <p:txBody>
          <a:bodyPr/>
          <a:lstStyle/>
          <a:p>
            <a:fld id="{9EFAE3AA-0700-4AE3-9C25-2034C6D0924A}" type="datetimeFigureOut">
              <a:t>19.08.2026</a:t>
            </a:fld>
            <a:endParaRPr/>
          </a:p>
        </p:txBody>
      </p:sp>
      <p:sp>
        <p:nvSpPr>
          <p:cNvPr id="5" name="Footer Placeholder 4">
            <a:extLst>
              <a:ext uri="{FF2B5EF4-FFF2-40B4-BE49-F238E27FC236}">
                <a16:creationId xmlns:a16="http://schemas.microsoft.com/office/drawing/2014/main" id="{939C0535-ED0B-4E73-B7F7-2ECE5781121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82D258BC-1AF1-464C-960F-4A0EBD451663}"/>
              </a:ext>
            </a:extLst>
          </p:cNvPr>
          <p:cNvSpPr>
            <a:spLocks noGrp="1"/>
          </p:cNvSpPr>
          <p:nvPr>
            <p:ph type="sldNum" idx="12"/>
          </p:nvPr>
        </p:nvSpPr>
        <p:spPr/>
        <p:txBody>
          <a:bodyPr/>
          <a:lstStyle/>
          <a:p>
            <a:fld id="{AB296334-8489-4CB8-87A8-DDFE571CB5E9}"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F31CE-9DAE-4E61-B38F-EDFFBB3C1980}"/>
              </a:ext>
            </a:extLst>
          </p:cNvPr>
          <p:cNvSpPr>
            <a:spLocks noGrp="1"/>
          </p:cNvSpPr>
          <p:nvPr>
            <p:ph type="title"/>
          </p:nvPr>
        </p:nvSpPr>
        <p:spPr/>
        <p:txBody>
          <a:bodyPr/>
          <a:lstStyle/>
          <a:p>
            <a:r>
              <a:t>Образец заголовка</a:t>
            </a:r>
          </a:p>
        </p:txBody>
      </p:sp>
      <p:sp>
        <p:nvSpPr>
          <p:cNvPr id="3" name="Content Placeholder 2">
            <a:extLst>
              <a:ext uri="{FF2B5EF4-FFF2-40B4-BE49-F238E27FC236}">
                <a16:creationId xmlns:a16="http://schemas.microsoft.com/office/drawing/2014/main" id="{98B5731C-1CA5-4792-BE81-B52390E9435E}"/>
              </a:ext>
            </a:extLst>
          </p:cNvPr>
          <p:cNvSpPr>
            <a:spLocks noGrp="1"/>
          </p:cNvSpPr>
          <p:nvPr>
            <p:ph idx="1"/>
          </p:nvPr>
        </p:nvSpPr>
        <p:spPr>
          <a:xfrm>
            <a:off x="1470124" y="8059374"/>
            <a:ext cx="9088041" cy="19209345"/>
          </a:xfrm>
        </p:spPr>
        <p:txBody>
          <a:bodyPr/>
          <a:lstStyle/>
          <a:p>
            <a:pPr lvl="0">
              <a:buNone/>
            </a:pPr>
            <a:r>
              <a:t>Образец текста</a:t>
            </a:r>
          </a:p>
          <a:p>
            <a:pPr lvl="1">
              <a:buNone/>
            </a:pPr>
            <a:r>
              <a:t>Второй уровень</a:t>
            </a:r>
          </a:p>
          <a:p>
            <a:pPr lvl="2">
              <a:buNone/>
            </a:pPr>
            <a:r>
              <a:t>Третий уровень</a:t>
            </a:r>
          </a:p>
          <a:p>
            <a:pPr lvl="3">
              <a:buNone/>
            </a:pPr>
            <a:r>
              <a:t>Четвертый уровень</a:t>
            </a:r>
          </a:p>
          <a:p>
            <a:pPr lvl="4">
              <a:buNone/>
            </a:pPr>
            <a:r>
              <a:t>Пятый уровень</a:t>
            </a:r>
          </a:p>
        </p:txBody>
      </p:sp>
      <p:sp>
        <p:nvSpPr>
          <p:cNvPr id="4" name="Content Placeholder 3">
            <a:extLst>
              <a:ext uri="{FF2B5EF4-FFF2-40B4-BE49-F238E27FC236}">
                <a16:creationId xmlns:a16="http://schemas.microsoft.com/office/drawing/2014/main" id="{AFF6DDBE-245F-4B42-AA33-767C59C9FB6E}"/>
              </a:ext>
            </a:extLst>
          </p:cNvPr>
          <p:cNvSpPr>
            <a:spLocks noGrp="1"/>
          </p:cNvSpPr>
          <p:nvPr>
            <p:ph idx="2"/>
          </p:nvPr>
        </p:nvSpPr>
        <p:spPr>
          <a:xfrm>
            <a:off x="10825460" y="8059374"/>
            <a:ext cx="9088041" cy="19209345"/>
          </a:xfrm>
        </p:spPr>
        <p:txBody>
          <a:bodyPr/>
          <a:lstStyle/>
          <a:p>
            <a:pPr lvl="0">
              <a:buNone/>
            </a:pPr>
            <a:r>
              <a:t>Образец текста</a:t>
            </a:r>
          </a:p>
          <a:p>
            <a:pPr lvl="1">
              <a:buNone/>
            </a:pPr>
            <a:r>
              <a:t>Второй уровень</a:t>
            </a:r>
          </a:p>
          <a:p>
            <a:pPr lvl="2">
              <a:buNone/>
            </a:pPr>
            <a:r>
              <a:t>Третий уровень</a:t>
            </a:r>
          </a:p>
          <a:p>
            <a:pPr lvl="3">
              <a:buNone/>
            </a:pPr>
            <a:r>
              <a:t>Четвертый уровень</a:t>
            </a:r>
          </a:p>
          <a:p>
            <a:pPr lvl="4">
              <a:buNone/>
            </a:pPr>
            <a:r>
              <a:t>Пятый уровень</a:t>
            </a:r>
          </a:p>
        </p:txBody>
      </p:sp>
      <p:sp>
        <p:nvSpPr>
          <p:cNvPr id="5" name="Date Placeholder 4">
            <a:extLst>
              <a:ext uri="{FF2B5EF4-FFF2-40B4-BE49-F238E27FC236}">
                <a16:creationId xmlns:a16="http://schemas.microsoft.com/office/drawing/2014/main" id="{DD5FADAA-3979-423D-8903-A85A9BC31B0A}"/>
              </a:ext>
            </a:extLst>
          </p:cNvPr>
          <p:cNvSpPr>
            <a:spLocks noGrp="1"/>
          </p:cNvSpPr>
          <p:nvPr>
            <p:ph type="dt" idx="10"/>
          </p:nvPr>
        </p:nvSpPr>
        <p:spPr/>
        <p:txBody>
          <a:bodyPr/>
          <a:lstStyle/>
          <a:p>
            <a:fld id="{9EFAE3AA-0700-4AE3-9C25-2034C6D0924A}" type="datetimeFigureOut">
              <a:t>19.08.2026</a:t>
            </a:fld>
            <a:endParaRPr/>
          </a:p>
        </p:txBody>
      </p:sp>
      <p:sp>
        <p:nvSpPr>
          <p:cNvPr id="6" name="Footer Placeholder 5">
            <a:extLst>
              <a:ext uri="{FF2B5EF4-FFF2-40B4-BE49-F238E27FC236}">
                <a16:creationId xmlns:a16="http://schemas.microsoft.com/office/drawing/2014/main" id="{2072C72F-2C57-4B72-8FD9-ED412C544B10}"/>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5D4C0885-F24F-439A-A3C1-FE3D2BB367BB}"/>
              </a:ext>
            </a:extLst>
          </p:cNvPr>
          <p:cNvSpPr>
            <a:spLocks noGrp="1"/>
          </p:cNvSpPr>
          <p:nvPr>
            <p:ph type="sldNum" idx="12"/>
          </p:nvPr>
        </p:nvSpPr>
        <p:spPr/>
        <p:txBody>
          <a:bodyPr/>
          <a:lstStyle/>
          <a:p>
            <a:fld id="{AB296334-8489-4CB8-87A8-DDFE571CB5E9}"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0EFC9-BB47-4A03-9A2F-B0A38966FC93}"/>
              </a:ext>
            </a:extLst>
          </p:cNvPr>
          <p:cNvSpPr>
            <a:spLocks noGrp="1"/>
          </p:cNvSpPr>
          <p:nvPr>
            <p:ph type="title"/>
          </p:nvPr>
        </p:nvSpPr>
        <p:spPr>
          <a:xfrm>
            <a:off x="1472909" y="1611882"/>
            <a:ext cx="18443377" cy="5851808"/>
          </a:xfrm>
        </p:spPr>
        <p:txBody>
          <a:bodyPr/>
          <a:lstStyle/>
          <a:p>
            <a:r>
              <a:t>Образец заголовка</a:t>
            </a:r>
          </a:p>
        </p:txBody>
      </p:sp>
      <p:sp>
        <p:nvSpPr>
          <p:cNvPr id="3" name="Text Placeholder 2">
            <a:extLst>
              <a:ext uri="{FF2B5EF4-FFF2-40B4-BE49-F238E27FC236}">
                <a16:creationId xmlns:a16="http://schemas.microsoft.com/office/drawing/2014/main" id="{D2ADCDC1-DF67-4F61-8ABE-3A843D6D787A}"/>
              </a:ext>
            </a:extLst>
          </p:cNvPr>
          <p:cNvSpPr>
            <a:spLocks noGrp="1"/>
          </p:cNvSpPr>
          <p:nvPr>
            <p:ph type="body" idx="1"/>
          </p:nvPr>
        </p:nvSpPr>
        <p:spPr>
          <a:xfrm>
            <a:off x="1472912" y="7421634"/>
            <a:ext cx="9046274" cy="3637228"/>
          </a:xfrm>
        </p:spPr>
        <p:txBody>
          <a:bodyPr anchor="b"/>
          <a:lstStyle>
            <a:lvl1pPr marL="0" indent="0">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buNone/>
            </a:pPr>
            <a:r>
              <a:t>Образец текста</a:t>
            </a:r>
          </a:p>
        </p:txBody>
      </p:sp>
      <p:sp>
        <p:nvSpPr>
          <p:cNvPr id="4" name="Content Placeholder 3">
            <a:extLst>
              <a:ext uri="{FF2B5EF4-FFF2-40B4-BE49-F238E27FC236}">
                <a16:creationId xmlns:a16="http://schemas.microsoft.com/office/drawing/2014/main" id="{60B6C183-84B3-4C30-8F40-24E73A881215}"/>
              </a:ext>
            </a:extLst>
          </p:cNvPr>
          <p:cNvSpPr>
            <a:spLocks noGrp="1"/>
          </p:cNvSpPr>
          <p:nvPr>
            <p:ph idx="2"/>
          </p:nvPr>
        </p:nvSpPr>
        <p:spPr>
          <a:xfrm>
            <a:off x="1472912" y="11058863"/>
            <a:ext cx="9046274" cy="16265921"/>
          </a:xfrm>
        </p:spPr>
        <p:txBody>
          <a:bodyPr/>
          <a:lstStyle/>
          <a:p>
            <a:pPr lvl="0">
              <a:buNone/>
            </a:pPr>
            <a:r>
              <a:t>Образец текста</a:t>
            </a:r>
          </a:p>
          <a:p>
            <a:pPr lvl="1">
              <a:buNone/>
            </a:pPr>
            <a:r>
              <a:t>Второй уровень</a:t>
            </a:r>
          </a:p>
          <a:p>
            <a:pPr lvl="2">
              <a:buNone/>
            </a:pPr>
            <a:r>
              <a:t>Третий уровень</a:t>
            </a:r>
          </a:p>
          <a:p>
            <a:pPr lvl="3">
              <a:buNone/>
            </a:pPr>
            <a:r>
              <a:t>Четвертый уровень</a:t>
            </a:r>
          </a:p>
          <a:p>
            <a:pPr lvl="4">
              <a:buNone/>
            </a:pPr>
            <a:r>
              <a:t>Пятый уровень</a:t>
            </a:r>
          </a:p>
        </p:txBody>
      </p:sp>
      <p:sp>
        <p:nvSpPr>
          <p:cNvPr id="5" name="Text Placeholder 4">
            <a:extLst>
              <a:ext uri="{FF2B5EF4-FFF2-40B4-BE49-F238E27FC236}">
                <a16:creationId xmlns:a16="http://schemas.microsoft.com/office/drawing/2014/main" id="{1F5BAEF2-FDE1-4E2D-8EFF-07B1D924F62C}"/>
              </a:ext>
            </a:extLst>
          </p:cNvPr>
          <p:cNvSpPr>
            <a:spLocks noGrp="1"/>
          </p:cNvSpPr>
          <p:nvPr>
            <p:ph type="body" idx="3"/>
          </p:nvPr>
        </p:nvSpPr>
        <p:spPr>
          <a:xfrm>
            <a:off x="10825461" y="7421634"/>
            <a:ext cx="9090826" cy="3637228"/>
          </a:xfrm>
        </p:spPr>
        <p:txBody>
          <a:bodyPr anchor="b"/>
          <a:lstStyle>
            <a:lvl1pPr marL="0" indent="0">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buNone/>
            </a:pPr>
            <a:r>
              <a:t>Образец текста</a:t>
            </a:r>
          </a:p>
        </p:txBody>
      </p:sp>
      <p:sp>
        <p:nvSpPr>
          <p:cNvPr id="6" name="Content Placeholder 5">
            <a:extLst>
              <a:ext uri="{FF2B5EF4-FFF2-40B4-BE49-F238E27FC236}">
                <a16:creationId xmlns:a16="http://schemas.microsoft.com/office/drawing/2014/main" id="{29E45FFC-CECD-4232-9B69-F567594E52C4}"/>
              </a:ext>
            </a:extLst>
          </p:cNvPr>
          <p:cNvSpPr>
            <a:spLocks noGrp="1"/>
          </p:cNvSpPr>
          <p:nvPr>
            <p:ph idx="4"/>
          </p:nvPr>
        </p:nvSpPr>
        <p:spPr>
          <a:xfrm>
            <a:off x="10825461" y="11058863"/>
            <a:ext cx="9090826" cy="16265921"/>
          </a:xfrm>
        </p:spPr>
        <p:txBody>
          <a:bodyPr/>
          <a:lstStyle/>
          <a:p>
            <a:pPr lvl="0">
              <a:buNone/>
            </a:pPr>
            <a:r>
              <a:t>Образец текста</a:t>
            </a:r>
          </a:p>
          <a:p>
            <a:pPr lvl="1">
              <a:buNone/>
            </a:pPr>
            <a:r>
              <a:t>Второй уровень</a:t>
            </a:r>
          </a:p>
          <a:p>
            <a:pPr lvl="2">
              <a:buNone/>
            </a:pPr>
            <a:r>
              <a:t>Третий уровень</a:t>
            </a:r>
          </a:p>
          <a:p>
            <a:pPr lvl="3">
              <a:buNone/>
            </a:pPr>
            <a:r>
              <a:t>Четвертый уровень</a:t>
            </a:r>
          </a:p>
          <a:p>
            <a:pPr lvl="4">
              <a:buNone/>
            </a:pPr>
            <a:r>
              <a:t>Пятый уровень</a:t>
            </a:r>
          </a:p>
        </p:txBody>
      </p:sp>
      <p:sp>
        <p:nvSpPr>
          <p:cNvPr id="7" name="Date Placeholder 6">
            <a:extLst>
              <a:ext uri="{FF2B5EF4-FFF2-40B4-BE49-F238E27FC236}">
                <a16:creationId xmlns:a16="http://schemas.microsoft.com/office/drawing/2014/main" id="{6BDECD53-6B2A-400B-B750-A70F41E90CB2}"/>
              </a:ext>
            </a:extLst>
          </p:cNvPr>
          <p:cNvSpPr>
            <a:spLocks noGrp="1"/>
          </p:cNvSpPr>
          <p:nvPr>
            <p:ph type="dt" idx="10"/>
          </p:nvPr>
        </p:nvSpPr>
        <p:spPr/>
        <p:txBody>
          <a:bodyPr/>
          <a:lstStyle/>
          <a:p>
            <a:fld id="{9EFAE3AA-0700-4AE3-9C25-2034C6D0924A}" type="datetimeFigureOut">
              <a:t>19.08.2026</a:t>
            </a:fld>
            <a:endParaRPr/>
          </a:p>
        </p:txBody>
      </p:sp>
      <p:sp>
        <p:nvSpPr>
          <p:cNvPr id="8" name="Footer Placeholder 7">
            <a:extLst>
              <a:ext uri="{FF2B5EF4-FFF2-40B4-BE49-F238E27FC236}">
                <a16:creationId xmlns:a16="http://schemas.microsoft.com/office/drawing/2014/main" id="{CF4DDD67-C355-4264-B5B4-5A89148901CB}"/>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DE51BFAF-0B81-4971-A804-08B22B89D7E7}"/>
              </a:ext>
            </a:extLst>
          </p:cNvPr>
          <p:cNvSpPr>
            <a:spLocks noGrp="1"/>
          </p:cNvSpPr>
          <p:nvPr>
            <p:ph type="sldNum" idx="12"/>
          </p:nvPr>
        </p:nvSpPr>
        <p:spPr/>
        <p:txBody>
          <a:bodyPr/>
          <a:lstStyle/>
          <a:p>
            <a:fld id="{AB296334-8489-4CB8-87A8-DDFE571CB5E9}"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61660-ED8A-4EB3-BC27-7427EAE0CC1E}"/>
              </a:ext>
            </a:extLst>
          </p:cNvPr>
          <p:cNvSpPr>
            <a:spLocks noGrp="1"/>
          </p:cNvSpPr>
          <p:nvPr>
            <p:ph type="title"/>
          </p:nvPr>
        </p:nvSpPr>
        <p:spPr/>
        <p:txBody>
          <a:bodyPr/>
          <a:lstStyle/>
          <a:p>
            <a:r>
              <a:t>Образец заголовка</a:t>
            </a:r>
          </a:p>
        </p:txBody>
      </p:sp>
      <p:sp>
        <p:nvSpPr>
          <p:cNvPr id="3" name="Date Placeholder 2">
            <a:extLst>
              <a:ext uri="{FF2B5EF4-FFF2-40B4-BE49-F238E27FC236}">
                <a16:creationId xmlns:a16="http://schemas.microsoft.com/office/drawing/2014/main" id="{1E98F661-706C-47EF-967F-48F76FE4E813}"/>
              </a:ext>
            </a:extLst>
          </p:cNvPr>
          <p:cNvSpPr>
            <a:spLocks noGrp="1"/>
          </p:cNvSpPr>
          <p:nvPr>
            <p:ph type="dt" idx="10"/>
          </p:nvPr>
        </p:nvSpPr>
        <p:spPr/>
        <p:txBody>
          <a:bodyPr/>
          <a:lstStyle/>
          <a:p>
            <a:fld id="{9EFAE3AA-0700-4AE3-9C25-2034C6D0924A}" type="datetimeFigureOut">
              <a:t>19.08.2026</a:t>
            </a:fld>
            <a:endParaRPr/>
          </a:p>
        </p:txBody>
      </p:sp>
      <p:sp>
        <p:nvSpPr>
          <p:cNvPr id="4" name="Footer Placeholder 3">
            <a:extLst>
              <a:ext uri="{FF2B5EF4-FFF2-40B4-BE49-F238E27FC236}">
                <a16:creationId xmlns:a16="http://schemas.microsoft.com/office/drawing/2014/main" id="{FDB2777D-B1A0-442A-B409-E87149F7E30E}"/>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DEBA26E2-4127-4B7F-B653-8AB7A981E1C0}"/>
              </a:ext>
            </a:extLst>
          </p:cNvPr>
          <p:cNvSpPr>
            <a:spLocks noGrp="1"/>
          </p:cNvSpPr>
          <p:nvPr>
            <p:ph type="sldNum" idx="12"/>
          </p:nvPr>
        </p:nvSpPr>
        <p:spPr/>
        <p:txBody>
          <a:bodyPr/>
          <a:lstStyle/>
          <a:p>
            <a:fld id="{AB296334-8489-4CB8-87A8-DDFE571CB5E9}"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BA0964-892B-4EC5-9025-EC06C2BD48E3}"/>
              </a:ext>
            </a:extLst>
          </p:cNvPr>
          <p:cNvSpPr>
            <a:spLocks noGrp="1"/>
          </p:cNvSpPr>
          <p:nvPr>
            <p:ph type="dt" idx="10"/>
          </p:nvPr>
        </p:nvSpPr>
        <p:spPr/>
        <p:txBody>
          <a:bodyPr/>
          <a:lstStyle/>
          <a:p>
            <a:fld id="{9EFAE3AA-0700-4AE3-9C25-2034C6D0924A}" type="datetimeFigureOut">
              <a:t>19.08.2026</a:t>
            </a:fld>
            <a:endParaRPr/>
          </a:p>
        </p:txBody>
      </p:sp>
      <p:sp>
        <p:nvSpPr>
          <p:cNvPr id="3" name="Footer Placeholder 2">
            <a:extLst>
              <a:ext uri="{FF2B5EF4-FFF2-40B4-BE49-F238E27FC236}">
                <a16:creationId xmlns:a16="http://schemas.microsoft.com/office/drawing/2014/main" id="{CDF8744E-1FDA-4DEB-8150-E940EEA7F7D4}"/>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CADB5C4B-49E3-4CE5-86D3-DC71A08D91AD}"/>
              </a:ext>
            </a:extLst>
          </p:cNvPr>
          <p:cNvSpPr>
            <a:spLocks noGrp="1"/>
          </p:cNvSpPr>
          <p:nvPr>
            <p:ph type="sldNum" idx="12"/>
          </p:nvPr>
        </p:nvSpPr>
        <p:spPr/>
        <p:txBody>
          <a:bodyPr/>
          <a:lstStyle/>
          <a:p>
            <a:fld id="{AB296334-8489-4CB8-87A8-DDFE571CB5E9}"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137D-8407-4EAF-A1BE-8F9B7F4D181F}"/>
              </a:ext>
            </a:extLst>
          </p:cNvPr>
          <p:cNvSpPr>
            <a:spLocks noGrp="1"/>
          </p:cNvSpPr>
          <p:nvPr>
            <p:ph type="title"/>
          </p:nvPr>
        </p:nvSpPr>
        <p:spPr>
          <a:xfrm>
            <a:off x="1472909" y="2018348"/>
            <a:ext cx="6896776" cy="7064216"/>
          </a:xfrm>
        </p:spPr>
        <p:txBody>
          <a:bodyPr anchor="b"/>
          <a:lstStyle>
            <a:lvl1pPr>
              <a:buNone/>
              <a:defRPr sz="7483"/>
            </a:lvl1pPr>
          </a:lstStyle>
          <a:p>
            <a:r>
              <a:t>Образец заголовка</a:t>
            </a:r>
          </a:p>
        </p:txBody>
      </p:sp>
      <p:sp>
        <p:nvSpPr>
          <p:cNvPr id="3" name="Content Placeholder 2">
            <a:extLst>
              <a:ext uri="{FF2B5EF4-FFF2-40B4-BE49-F238E27FC236}">
                <a16:creationId xmlns:a16="http://schemas.microsoft.com/office/drawing/2014/main" id="{64F3A926-A5E7-482C-B073-1474414E75DE}"/>
              </a:ext>
            </a:extLst>
          </p:cNvPr>
          <p:cNvSpPr>
            <a:spLocks noGrp="1"/>
          </p:cNvSpPr>
          <p:nvPr>
            <p:ph idx="1"/>
          </p:nvPr>
        </p:nvSpPr>
        <p:spPr>
          <a:xfrm>
            <a:off x="9090826" y="4359077"/>
            <a:ext cx="10825460" cy="21515024"/>
          </a:xfrm>
        </p:spPr>
        <p:txBody>
          <a:bodyPr/>
          <a:lstStyle>
            <a:lvl1pPr>
              <a:buNone/>
              <a:defRPr sz="7483"/>
            </a:lvl1pPr>
            <a:lvl2pPr>
              <a:buNone/>
              <a:defRPr sz="6548"/>
            </a:lvl2pPr>
            <a:lvl3pPr>
              <a:buNone/>
              <a:defRPr sz="5612"/>
            </a:lvl3pPr>
            <a:lvl4pPr>
              <a:buNone/>
              <a:defRPr sz="4677"/>
            </a:lvl4pPr>
            <a:lvl5pPr>
              <a:buNone/>
              <a:defRPr sz="4677"/>
            </a:lvl5pPr>
            <a:lvl6pPr>
              <a:buNone/>
              <a:defRPr sz="4677"/>
            </a:lvl6pPr>
            <a:lvl7pPr>
              <a:buNone/>
              <a:defRPr sz="4677"/>
            </a:lvl7pPr>
            <a:lvl8pPr>
              <a:buNone/>
              <a:defRPr sz="4677"/>
            </a:lvl8pPr>
            <a:lvl9pPr>
              <a:buNone/>
              <a:defRPr sz="4677"/>
            </a:lvl9pPr>
          </a:lstStyle>
          <a:p>
            <a:pPr lvl="0">
              <a:buNone/>
            </a:pPr>
            <a:r>
              <a:t>Образец текста</a:t>
            </a:r>
          </a:p>
          <a:p>
            <a:pPr lvl="1">
              <a:buNone/>
            </a:pPr>
            <a:r>
              <a:t>Второй уровень</a:t>
            </a:r>
          </a:p>
          <a:p>
            <a:pPr lvl="2">
              <a:buNone/>
            </a:pPr>
            <a:r>
              <a:t>Третий уровень</a:t>
            </a:r>
          </a:p>
          <a:p>
            <a:pPr lvl="3">
              <a:buNone/>
            </a:pPr>
            <a:r>
              <a:t>Четвертый уровень</a:t>
            </a:r>
          </a:p>
          <a:p>
            <a:pPr lvl="4">
              <a:buNone/>
            </a:pPr>
            <a:r>
              <a:t>Пятый уровень</a:t>
            </a:r>
          </a:p>
        </p:txBody>
      </p:sp>
      <p:sp>
        <p:nvSpPr>
          <p:cNvPr id="4" name="Text Placeholder 3">
            <a:extLst>
              <a:ext uri="{FF2B5EF4-FFF2-40B4-BE49-F238E27FC236}">
                <a16:creationId xmlns:a16="http://schemas.microsoft.com/office/drawing/2014/main" id="{79859B72-800F-48C5-AE06-EA1458CF4AEF}"/>
              </a:ext>
            </a:extLst>
          </p:cNvPr>
          <p:cNvSpPr>
            <a:spLocks noGrp="1"/>
          </p:cNvSpPr>
          <p:nvPr>
            <p:ph type="body" idx="2"/>
          </p:nvPr>
        </p:nvSpPr>
        <p:spPr>
          <a:xfrm>
            <a:off x="1472909" y="9082564"/>
            <a:ext cx="6896776" cy="16826573"/>
          </a:xfrm>
        </p:spPr>
        <p:txBody>
          <a:bodyPr/>
          <a:lstStyle>
            <a:lvl1pPr marL="0" indent="0">
              <a:buNone/>
              <a:defRPr sz="3742"/>
            </a:lvl1pPr>
            <a:lvl2pPr marL="1069162" indent="0">
              <a:buNone/>
              <a:defRPr sz="3274"/>
            </a:lvl2pPr>
            <a:lvl3pPr marL="2138324" indent="0">
              <a:buNone/>
              <a:defRPr sz="2806"/>
            </a:lvl3pPr>
            <a:lvl4pPr marL="3207487" indent="0">
              <a:buNone/>
              <a:defRPr sz="2339"/>
            </a:lvl4pPr>
            <a:lvl5pPr marL="4276649" indent="0">
              <a:buNone/>
              <a:defRPr sz="2339"/>
            </a:lvl5pPr>
            <a:lvl6pPr marL="5345811" indent="0">
              <a:buNone/>
              <a:defRPr sz="2339"/>
            </a:lvl6pPr>
            <a:lvl7pPr marL="6414973" indent="0">
              <a:buNone/>
              <a:defRPr sz="2339"/>
            </a:lvl7pPr>
            <a:lvl8pPr marL="7484135" indent="0">
              <a:buNone/>
              <a:defRPr sz="2339"/>
            </a:lvl8pPr>
            <a:lvl9pPr marL="8553298" indent="0">
              <a:buNone/>
              <a:defRPr sz="2339"/>
            </a:lvl9pPr>
          </a:lstStyle>
          <a:p>
            <a:pPr lvl="0">
              <a:buNone/>
            </a:pPr>
            <a:r>
              <a:t>Образец текста</a:t>
            </a:r>
          </a:p>
        </p:txBody>
      </p:sp>
      <p:sp>
        <p:nvSpPr>
          <p:cNvPr id="5" name="Date Placeholder 4">
            <a:extLst>
              <a:ext uri="{FF2B5EF4-FFF2-40B4-BE49-F238E27FC236}">
                <a16:creationId xmlns:a16="http://schemas.microsoft.com/office/drawing/2014/main" id="{9713C8DD-2EE4-4E13-B69B-1642E291ECBE}"/>
              </a:ext>
            </a:extLst>
          </p:cNvPr>
          <p:cNvSpPr>
            <a:spLocks noGrp="1"/>
          </p:cNvSpPr>
          <p:nvPr>
            <p:ph type="dt" idx="10"/>
          </p:nvPr>
        </p:nvSpPr>
        <p:spPr/>
        <p:txBody>
          <a:bodyPr/>
          <a:lstStyle/>
          <a:p>
            <a:fld id="{9EFAE3AA-0700-4AE3-9C25-2034C6D0924A}" type="datetimeFigureOut">
              <a:t>19.08.2026</a:t>
            </a:fld>
            <a:endParaRPr/>
          </a:p>
        </p:txBody>
      </p:sp>
      <p:sp>
        <p:nvSpPr>
          <p:cNvPr id="6" name="Footer Placeholder 5">
            <a:extLst>
              <a:ext uri="{FF2B5EF4-FFF2-40B4-BE49-F238E27FC236}">
                <a16:creationId xmlns:a16="http://schemas.microsoft.com/office/drawing/2014/main" id="{F8B39863-F8D3-41D9-BAAA-E7B444F088A0}"/>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5CD07EF8-1107-4EF6-ABC3-6843A19523D8}"/>
              </a:ext>
            </a:extLst>
          </p:cNvPr>
          <p:cNvSpPr>
            <a:spLocks noGrp="1"/>
          </p:cNvSpPr>
          <p:nvPr>
            <p:ph type="sldNum" idx="12"/>
          </p:nvPr>
        </p:nvSpPr>
        <p:spPr/>
        <p:txBody>
          <a:bodyPr/>
          <a:lstStyle/>
          <a:p>
            <a:fld id="{AB296334-8489-4CB8-87A8-DDFE571CB5E9}"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3D878-36C1-4EAA-A47C-CC2D18CC8FC8}"/>
              </a:ext>
            </a:extLst>
          </p:cNvPr>
          <p:cNvSpPr>
            <a:spLocks noGrp="1"/>
          </p:cNvSpPr>
          <p:nvPr>
            <p:ph type="title"/>
          </p:nvPr>
        </p:nvSpPr>
        <p:spPr>
          <a:xfrm>
            <a:off x="1472909" y="2018348"/>
            <a:ext cx="6896776" cy="7064216"/>
          </a:xfrm>
        </p:spPr>
        <p:txBody>
          <a:bodyPr anchor="b"/>
          <a:lstStyle>
            <a:lvl1pPr>
              <a:buNone/>
              <a:defRPr sz="7483"/>
            </a:lvl1pPr>
          </a:lstStyle>
          <a:p>
            <a:r>
              <a:t>Образец заголовка</a:t>
            </a:r>
          </a:p>
        </p:txBody>
      </p:sp>
      <p:sp>
        <p:nvSpPr>
          <p:cNvPr id="3" name="Picture Placeholder 2">
            <a:extLst>
              <a:ext uri="{FF2B5EF4-FFF2-40B4-BE49-F238E27FC236}">
                <a16:creationId xmlns:a16="http://schemas.microsoft.com/office/drawing/2014/main" id="{1ED15A7E-58C6-4FF3-A25B-E392BF12B6AA}"/>
              </a:ext>
            </a:extLst>
          </p:cNvPr>
          <p:cNvSpPr>
            <a:spLocks noGrp="1"/>
          </p:cNvSpPr>
          <p:nvPr>
            <p:ph type="pic" idx="1"/>
          </p:nvPr>
        </p:nvSpPr>
        <p:spPr>
          <a:xfrm>
            <a:off x="9090826" y="4359077"/>
            <a:ext cx="10825460" cy="21515024"/>
          </a:xfrm>
        </p:spPr>
        <p:txBody>
          <a:bodyPr anchor="t"/>
          <a:lstStyle>
            <a:lvl1pPr marL="0" indent="0">
              <a:buNone/>
              <a:defRPr sz="7483"/>
            </a:lvl1pPr>
            <a:lvl2pPr marL="1069162" indent="0">
              <a:buNone/>
              <a:defRPr sz="6548"/>
            </a:lvl2pPr>
            <a:lvl3pPr marL="2138324" indent="0">
              <a:buNone/>
              <a:defRPr sz="5612"/>
            </a:lvl3pPr>
            <a:lvl4pPr marL="3207487" indent="0">
              <a:buNone/>
              <a:defRPr sz="4677"/>
            </a:lvl4pPr>
            <a:lvl5pPr marL="4276649" indent="0">
              <a:buNone/>
              <a:defRPr sz="4677"/>
            </a:lvl5pPr>
            <a:lvl6pPr marL="5345811" indent="0">
              <a:buNone/>
              <a:defRPr sz="4677"/>
            </a:lvl6pPr>
            <a:lvl7pPr marL="6414973" indent="0">
              <a:buNone/>
              <a:defRPr sz="4677"/>
            </a:lvl7pPr>
            <a:lvl8pPr marL="7484135" indent="0">
              <a:buNone/>
              <a:defRPr sz="4677"/>
            </a:lvl8pPr>
            <a:lvl9pPr marL="8553298" indent="0">
              <a:buNone/>
              <a:defRPr sz="4677"/>
            </a:lvl9pPr>
          </a:lstStyle>
          <a:p>
            <a:r>
              <a:t>Вставка рисунка</a:t>
            </a:r>
          </a:p>
        </p:txBody>
      </p:sp>
      <p:sp>
        <p:nvSpPr>
          <p:cNvPr id="4" name="Text Placeholder 3">
            <a:extLst>
              <a:ext uri="{FF2B5EF4-FFF2-40B4-BE49-F238E27FC236}">
                <a16:creationId xmlns:a16="http://schemas.microsoft.com/office/drawing/2014/main" id="{CB1065C0-E403-48DF-9E08-AAFB94BD2913}"/>
              </a:ext>
            </a:extLst>
          </p:cNvPr>
          <p:cNvSpPr>
            <a:spLocks noGrp="1"/>
          </p:cNvSpPr>
          <p:nvPr>
            <p:ph type="body" idx="2"/>
          </p:nvPr>
        </p:nvSpPr>
        <p:spPr>
          <a:xfrm>
            <a:off x="1472909" y="9082564"/>
            <a:ext cx="6896776" cy="16826573"/>
          </a:xfrm>
        </p:spPr>
        <p:txBody>
          <a:bodyPr/>
          <a:lstStyle>
            <a:lvl1pPr marL="0" indent="0">
              <a:buNone/>
              <a:defRPr sz="3742"/>
            </a:lvl1pPr>
            <a:lvl2pPr marL="1069162" indent="0">
              <a:buNone/>
              <a:defRPr sz="3274"/>
            </a:lvl2pPr>
            <a:lvl3pPr marL="2138324" indent="0">
              <a:buNone/>
              <a:defRPr sz="2806"/>
            </a:lvl3pPr>
            <a:lvl4pPr marL="3207487" indent="0">
              <a:buNone/>
              <a:defRPr sz="2339"/>
            </a:lvl4pPr>
            <a:lvl5pPr marL="4276649" indent="0">
              <a:buNone/>
              <a:defRPr sz="2339"/>
            </a:lvl5pPr>
            <a:lvl6pPr marL="5345811" indent="0">
              <a:buNone/>
              <a:defRPr sz="2339"/>
            </a:lvl6pPr>
            <a:lvl7pPr marL="6414973" indent="0">
              <a:buNone/>
              <a:defRPr sz="2339"/>
            </a:lvl7pPr>
            <a:lvl8pPr marL="7484135" indent="0">
              <a:buNone/>
              <a:defRPr sz="2339"/>
            </a:lvl8pPr>
            <a:lvl9pPr marL="8553298" indent="0">
              <a:buNone/>
              <a:defRPr sz="2339"/>
            </a:lvl9pPr>
          </a:lstStyle>
          <a:p>
            <a:pPr lvl="0">
              <a:buNone/>
            </a:pPr>
            <a:r>
              <a:t>Образец текста</a:t>
            </a:r>
          </a:p>
        </p:txBody>
      </p:sp>
      <p:sp>
        <p:nvSpPr>
          <p:cNvPr id="5" name="Date Placeholder 4">
            <a:extLst>
              <a:ext uri="{FF2B5EF4-FFF2-40B4-BE49-F238E27FC236}">
                <a16:creationId xmlns:a16="http://schemas.microsoft.com/office/drawing/2014/main" id="{3153CA03-0A46-4242-BB8E-FAC7339E80A3}"/>
              </a:ext>
            </a:extLst>
          </p:cNvPr>
          <p:cNvSpPr>
            <a:spLocks noGrp="1"/>
          </p:cNvSpPr>
          <p:nvPr>
            <p:ph type="dt" idx="10"/>
          </p:nvPr>
        </p:nvSpPr>
        <p:spPr/>
        <p:txBody>
          <a:bodyPr/>
          <a:lstStyle/>
          <a:p>
            <a:fld id="{9EFAE3AA-0700-4AE3-9C25-2034C6D0924A}" type="datetimeFigureOut">
              <a:t>19.08.2026</a:t>
            </a:fld>
            <a:endParaRPr/>
          </a:p>
        </p:txBody>
      </p:sp>
      <p:sp>
        <p:nvSpPr>
          <p:cNvPr id="6" name="Footer Placeholder 5">
            <a:extLst>
              <a:ext uri="{FF2B5EF4-FFF2-40B4-BE49-F238E27FC236}">
                <a16:creationId xmlns:a16="http://schemas.microsoft.com/office/drawing/2014/main" id="{4FBC1814-7E2D-4AD5-8AE1-03F2A62A7A14}"/>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215DE2B0-CDFD-4E62-92A7-D4D2E812BDB0}"/>
              </a:ext>
            </a:extLst>
          </p:cNvPr>
          <p:cNvSpPr>
            <a:spLocks noGrp="1"/>
          </p:cNvSpPr>
          <p:nvPr>
            <p:ph type="sldNum" idx="12"/>
          </p:nvPr>
        </p:nvSpPr>
        <p:spPr/>
        <p:txBody>
          <a:bodyPr/>
          <a:lstStyle/>
          <a:p>
            <a:fld id="{AB296334-8489-4CB8-87A8-DDFE571CB5E9}"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3A457-7EBE-4E49-89F0-7B3EDB4C8387}"/>
              </a:ext>
            </a:extLst>
          </p:cNvPr>
          <p:cNvSpPr>
            <a:spLocks noGrp="1"/>
          </p:cNvSpPr>
          <p:nvPr>
            <p:ph type="title"/>
          </p:nvPr>
        </p:nvSpPr>
        <p:spPr/>
        <p:txBody>
          <a:bodyPr/>
          <a:lstStyle/>
          <a:p>
            <a:r>
              <a:t>Образец заголовка</a:t>
            </a:r>
          </a:p>
        </p:txBody>
      </p:sp>
      <p:sp>
        <p:nvSpPr>
          <p:cNvPr id="3" name="Vertical Text Placeholder 2">
            <a:extLst>
              <a:ext uri="{FF2B5EF4-FFF2-40B4-BE49-F238E27FC236}">
                <a16:creationId xmlns:a16="http://schemas.microsoft.com/office/drawing/2014/main" id="{362BF7FD-695D-47C7-930A-084CE41CE393}"/>
              </a:ext>
            </a:extLst>
          </p:cNvPr>
          <p:cNvSpPr>
            <a:spLocks noGrp="1"/>
          </p:cNvSpPr>
          <p:nvPr>
            <p:ph type="body" idx="1"/>
          </p:nvPr>
        </p:nvSpPr>
        <p:spPr/>
        <p:txBody>
          <a:bodyPr vert="eaVert"/>
          <a:lstStyle/>
          <a:p>
            <a:pPr lvl="0">
              <a:buNone/>
            </a:pPr>
            <a:r>
              <a:t>Образец текста</a:t>
            </a:r>
          </a:p>
          <a:p>
            <a:pPr lvl="1">
              <a:buNone/>
            </a:pPr>
            <a:r>
              <a:t>Второй уровень</a:t>
            </a:r>
          </a:p>
          <a:p>
            <a:pPr lvl="2">
              <a:buNone/>
            </a:pPr>
            <a:r>
              <a:t>Третий уровень</a:t>
            </a:r>
          </a:p>
          <a:p>
            <a:pPr lvl="3">
              <a:buNone/>
            </a:pPr>
            <a:r>
              <a:t>Четвертый уровень</a:t>
            </a:r>
          </a:p>
          <a:p>
            <a:pPr lvl="4">
              <a:buNone/>
            </a:pPr>
            <a:r>
              <a:t>Пятый уровень</a:t>
            </a:r>
          </a:p>
        </p:txBody>
      </p:sp>
      <p:sp>
        <p:nvSpPr>
          <p:cNvPr id="4" name="Date Placeholder 3">
            <a:extLst>
              <a:ext uri="{FF2B5EF4-FFF2-40B4-BE49-F238E27FC236}">
                <a16:creationId xmlns:a16="http://schemas.microsoft.com/office/drawing/2014/main" id="{B5915E85-BE99-404E-9FAF-E00BC4A4317A}"/>
              </a:ext>
            </a:extLst>
          </p:cNvPr>
          <p:cNvSpPr>
            <a:spLocks noGrp="1"/>
          </p:cNvSpPr>
          <p:nvPr>
            <p:ph type="dt" idx="10"/>
          </p:nvPr>
        </p:nvSpPr>
        <p:spPr/>
        <p:txBody>
          <a:bodyPr/>
          <a:lstStyle/>
          <a:p>
            <a:fld id="{9EFAE3AA-0700-4AE3-9C25-2034C6D0924A}" type="datetimeFigureOut">
              <a:t>19.08.2026</a:t>
            </a:fld>
            <a:endParaRPr/>
          </a:p>
        </p:txBody>
      </p:sp>
      <p:sp>
        <p:nvSpPr>
          <p:cNvPr id="5" name="Footer Placeholder 4">
            <a:extLst>
              <a:ext uri="{FF2B5EF4-FFF2-40B4-BE49-F238E27FC236}">
                <a16:creationId xmlns:a16="http://schemas.microsoft.com/office/drawing/2014/main" id="{F3B904AF-3922-41E2-9FE7-335E2AC557CC}"/>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71488105-3E32-4046-9F7D-386FF3A52EB1}"/>
              </a:ext>
            </a:extLst>
          </p:cNvPr>
          <p:cNvSpPr>
            <a:spLocks noGrp="1"/>
          </p:cNvSpPr>
          <p:nvPr>
            <p:ph type="sldNum" idx="12"/>
          </p:nvPr>
        </p:nvSpPr>
        <p:spPr/>
        <p:txBody>
          <a:bodyPr/>
          <a:lstStyle/>
          <a:p>
            <a:fld id="{AB296334-8489-4CB8-87A8-DDFE571CB5E9}"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4CAB79-2EB1-44E6-A949-E5AFBC454BF1}"/>
              </a:ext>
            </a:extLst>
          </p:cNvPr>
          <p:cNvSpPr>
            <a:spLocks noGrp="1"/>
          </p:cNvSpPr>
          <p:nvPr>
            <p:ph type="title"/>
          </p:nvPr>
        </p:nvSpPr>
        <p:spPr>
          <a:xfrm>
            <a:off x="15302658" y="1611875"/>
            <a:ext cx="4610844" cy="25656844"/>
          </a:xfrm>
        </p:spPr>
        <p:txBody>
          <a:bodyPr vert="eaVert"/>
          <a:lstStyle/>
          <a:p>
            <a:r>
              <a:t>Образец заголовка</a:t>
            </a:r>
          </a:p>
        </p:txBody>
      </p:sp>
      <p:sp>
        <p:nvSpPr>
          <p:cNvPr id="3" name="Vertical Text Placeholder 2">
            <a:extLst>
              <a:ext uri="{FF2B5EF4-FFF2-40B4-BE49-F238E27FC236}">
                <a16:creationId xmlns:a16="http://schemas.microsoft.com/office/drawing/2014/main" id="{F0095F37-D695-4C75-8A78-A57A9B5F2CF6}"/>
              </a:ext>
            </a:extLst>
          </p:cNvPr>
          <p:cNvSpPr>
            <a:spLocks noGrp="1"/>
          </p:cNvSpPr>
          <p:nvPr>
            <p:ph type="body" idx="1"/>
          </p:nvPr>
        </p:nvSpPr>
        <p:spPr>
          <a:xfrm>
            <a:off x="1470125" y="1611875"/>
            <a:ext cx="13565237" cy="25656844"/>
          </a:xfrm>
        </p:spPr>
        <p:txBody>
          <a:bodyPr vert="eaVert"/>
          <a:lstStyle/>
          <a:p>
            <a:pPr lvl="0">
              <a:buNone/>
            </a:pPr>
            <a:r>
              <a:t>Образец текста</a:t>
            </a:r>
          </a:p>
          <a:p>
            <a:pPr lvl="1">
              <a:buNone/>
            </a:pPr>
            <a:r>
              <a:t>Второй уровень</a:t>
            </a:r>
          </a:p>
          <a:p>
            <a:pPr lvl="2">
              <a:buNone/>
            </a:pPr>
            <a:r>
              <a:t>Третий уровень</a:t>
            </a:r>
          </a:p>
          <a:p>
            <a:pPr lvl="3">
              <a:buNone/>
            </a:pPr>
            <a:r>
              <a:t>Четвертый уровень</a:t>
            </a:r>
          </a:p>
          <a:p>
            <a:pPr lvl="4">
              <a:buNone/>
            </a:pPr>
            <a:r>
              <a:t>Пятый уровень</a:t>
            </a:r>
          </a:p>
        </p:txBody>
      </p:sp>
      <p:sp>
        <p:nvSpPr>
          <p:cNvPr id="4" name="Date Placeholder 3">
            <a:extLst>
              <a:ext uri="{FF2B5EF4-FFF2-40B4-BE49-F238E27FC236}">
                <a16:creationId xmlns:a16="http://schemas.microsoft.com/office/drawing/2014/main" id="{00B62DD0-0E77-47D1-834E-2AF769BB5F98}"/>
              </a:ext>
            </a:extLst>
          </p:cNvPr>
          <p:cNvSpPr>
            <a:spLocks noGrp="1"/>
          </p:cNvSpPr>
          <p:nvPr>
            <p:ph type="dt" idx="10"/>
          </p:nvPr>
        </p:nvSpPr>
        <p:spPr/>
        <p:txBody>
          <a:bodyPr/>
          <a:lstStyle/>
          <a:p>
            <a:fld id="{9EFAE3AA-0700-4AE3-9C25-2034C6D0924A}" type="datetimeFigureOut">
              <a:t>19.08.2026</a:t>
            </a:fld>
            <a:endParaRPr/>
          </a:p>
        </p:txBody>
      </p:sp>
      <p:sp>
        <p:nvSpPr>
          <p:cNvPr id="5" name="Footer Placeholder 4">
            <a:extLst>
              <a:ext uri="{FF2B5EF4-FFF2-40B4-BE49-F238E27FC236}">
                <a16:creationId xmlns:a16="http://schemas.microsoft.com/office/drawing/2014/main" id="{7F4F7764-DAF1-43E6-968E-E9829B5F8B3F}"/>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847BAF88-9A80-402F-9502-6E207D4EE38C}"/>
              </a:ext>
            </a:extLst>
          </p:cNvPr>
          <p:cNvSpPr>
            <a:spLocks noGrp="1"/>
          </p:cNvSpPr>
          <p:nvPr>
            <p:ph type="sldNum" idx="12"/>
          </p:nvPr>
        </p:nvSpPr>
        <p:spPr/>
        <p:txBody>
          <a:bodyPr/>
          <a:lstStyle/>
          <a:p>
            <a:fld id="{AB296334-8489-4CB8-87A8-DDFE571CB5E9}"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4790BB-183A-4BCA-8F9C-277D56879DF4}"/>
              </a:ext>
            </a:extLst>
          </p:cNvPr>
          <p:cNvSpPr>
            <a:spLocks noGrp="1"/>
          </p:cNvSpPr>
          <p:nvPr>
            <p:ph type="title"/>
          </p:nvPr>
        </p:nvSpPr>
        <p:spPr>
          <a:xfrm>
            <a:off x="1470124" y="1611882"/>
            <a:ext cx="18443377" cy="5851808"/>
          </a:xfrm>
          <a:prstGeom prst="rect">
            <a:avLst/>
          </a:prstGeom>
        </p:spPr>
        <p:txBody>
          <a:bodyPr vert="horz" lIns="91440" tIns="45720" rIns="91440" bIns="45720" anchor="ctr">
            <a:normAutofit/>
          </a:bodyPr>
          <a:lstStyle/>
          <a:p>
            <a:r>
              <a:t>Образец заголовка</a:t>
            </a:r>
          </a:p>
        </p:txBody>
      </p:sp>
      <p:sp>
        <p:nvSpPr>
          <p:cNvPr id="3" name="Text Placeholder 2">
            <a:extLst>
              <a:ext uri="{FF2B5EF4-FFF2-40B4-BE49-F238E27FC236}">
                <a16:creationId xmlns:a16="http://schemas.microsoft.com/office/drawing/2014/main" id="{783952A1-BE58-493F-AB30-A7E87AE265FF}"/>
              </a:ext>
            </a:extLst>
          </p:cNvPr>
          <p:cNvSpPr>
            <a:spLocks noGrp="1"/>
          </p:cNvSpPr>
          <p:nvPr>
            <p:ph type="body" idx="1"/>
          </p:nvPr>
        </p:nvSpPr>
        <p:spPr>
          <a:xfrm>
            <a:off x="1470124" y="8059374"/>
            <a:ext cx="18443377" cy="19209345"/>
          </a:xfrm>
          <a:prstGeom prst="rect">
            <a:avLst/>
          </a:prstGeom>
        </p:spPr>
        <p:txBody>
          <a:bodyPr vert="horz" lIns="91440" tIns="45720" rIns="91440" bIns="45720">
            <a:normAutofit/>
          </a:bodyPr>
          <a:lstStyle/>
          <a:p>
            <a:pPr lvl="0">
              <a:buNone/>
            </a:pPr>
            <a:r>
              <a:t>Образец текста</a:t>
            </a:r>
          </a:p>
          <a:p>
            <a:pPr lvl="1">
              <a:buNone/>
            </a:pPr>
            <a:r>
              <a:t>Второй уровень</a:t>
            </a:r>
          </a:p>
          <a:p>
            <a:pPr lvl="2">
              <a:buNone/>
            </a:pPr>
            <a:r>
              <a:t>Третий уровень</a:t>
            </a:r>
          </a:p>
          <a:p>
            <a:pPr lvl="3">
              <a:buNone/>
            </a:pPr>
            <a:r>
              <a:t>Четвертый уровень</a:t>
            </a:r>
          </a:p>
          <a:p>
            <a:pPr lvl="4">
              <a:buNone/>
            </a:pPr>
            <a:r>
              <a:t>Пятый уровень</a:t>
            </a:r>
          </a:p>
        </p:txBody>
      </p:sp>
      <p:sp>
        <p:nvSpPr>
          <p:cNvPr id="4" name="Date Placeholder 3">
            <a:extLst>
              <a:ext uri="{FF2B5EF4-FFF2-40B4-BE49-F238E27FC236}">
                <a16:creationId xmlns:a16="http://schemas.microsoft.com/office/drawing/2014/main" id="{5E56B6DD-853E-4B81-B768-D6014288217B}"/>
              </a:ext>
            </a:extLst>
          </p:cNvPr>
          <p:cNvSpPr>
            <a:spLocks noGrp="1"/>
          </p:cNvSpPr>
          <p:nvPr>
            <p:ph type="dt" idx="2"/>
          </p:nvPr>
        </p:nvSpPr>
        <p:spPr>
          <a:xfrm>
            <a:off x="1470124" y="28060644"/>
            <a:ext cx="4811316" cy="1611875"/>
          </a:xfrm>
          <a:prstGeom prst="rect">
            <a:avLst/>
          </a:prstGeom>
        </p:spPr>
        <p:txBody>
          <a:bodyPr vert="horz" lIns="91440" tIns="45720" rIns="91440" bIns="45720" anchor="ctr"/>
          <a:lstStyle>
            <a:lvl1pPr algn="l">
              <a:buNone/>
              <a:defRPr sz="2806">
                <a:solidFill>
                  <a:schemeClr val="tx1">
                    <a:tint val="75000"/>
                  </a:schemeClr>
                </a:solidFill>
              </a:defRPr>
            </a:lvl1pPr>
          </a:lstStyle>
          <a:p>
            <a:fld id="{9EFAE3AA-0700-4AE3-9C25-2034C6D0924A}" type="datetimeFigureOut">
              <a:t>19.08.2026</a:t>
            </a:fld>
            <a:endParaRPr/>
          </a:p>
        </p:txBody>
      </p:sp>
      <p:sp>
        <p:nvSpPr>
          <p:cNvPr id="5" name="Footer Placeholder 4">
            <a:extLst>
              <a:ext uri="{FF2B5EF4-FFF2-40B4-BE49-F238E27FC236}">
                <a16:creationId xmlns:a16="http://schemas.microsoft.com/office/drawing/2014/main" id="{BBDAC5D1-6225-42B4-8206-05F95C610842}"/>
              </a:ext>
            </a:extLst>
          </p:cNvPr>
          <p:cNvSpPr>
            <a:spLocks noGrp="1"/>
          </p:cNvSpPr>
          <p:nvPr>
            <p:ph type="ftr" idx="3"/>
          </p:nvPr>
        </p:nvSpPr>
        <p:spPr>
          <a:xfrm>
            <a:off x="7083326" y="28060644"/>
            <a:ext cx="7216973" cy="1611875"/>
          </a:xfrm>
          <a:prstGeom prst="rect">
            <a:avLst/>
          </a:prstGeom>
        </p:spPr>
        <p:txBody>
          <a:bodyPr vert="horz" lIns="91440" tIns="45720" rIns="91440" bIns="45720" anchor="ctr"/>
          <a:lstStyle>
            <a:lvl1pPr algn="ctr">
              <a:buNone/>
              <a:defRPr sz="2806">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7C5FB11A-D533-45B5-B857-1FF2C148EAEA}"/>
              </a:ext>
            </a:extLst>
          </p:cNvPr>
          <p:cNvSpPr>
            <a:spLocks noGrp="1"/>
          </p:cNvSpPr>
          <p:nvPr>
            <p:ph type="sldNum" idx="4"/>
          </p:nvPr>
        </p:nvSpPr>
        <p:spPr>
          <a:xfrm>
            <a:off x="15102185" y="28060644"/>
            <a:ext cx="4811316" cy="1611875"/>
          </a:xfrm>
          <a:prstGeom prst="rect">
            <a:avLst/>
          </a:prstGeom>
        </p:spPr>
        <p:txBody>
          <a:bodyPr vert="horz" lIns="91440" tIns="45720" rIns="91440" bIns="45720" anchor="ctr"/>
          <a:lstStyle>
            <a:lvl1pPr algn="r">
              <a:buNone/>
              <a:defRPr sz="2806">
                <a:solidFill>
                  <a:schemeClr val="tx1">
                    <a:tint val="75000"/>
                  </a:schemeClr>
                </a:solidFill>
              </a:defRPr>
            </a:lvl1pPr>
          </a:lstStyle>
          <a:p>
            <a:fld id="{AB296334-8489-4CB8-87A8-DDFE571CB5E9}"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2138324">
        <a:lnSpc>
          <a:spcPct val="90000"/>
        </a:lnSpc>
        <a:spcBef>
          <a:spcPct val="0"/>
        </a:spcBef>
        <a:buNone/>
        <a:defRPr sz="10289" kern="1200">
          <a:solidFill>
            <a:schemeClr val="tx1"/>
          </a:solidFill>
          <a:latin typeface="+mj-lt"/>
          <a:ea typeface="+mj-lt"/>
          <a:cs typeface="+mj-lt"/>
        </a:defRPr>
      </a:lvl1pPr>
    </p:titleStyle>
    <p:bodyStyle>
      <a:lvl1pPr marL="534581" indent="-534581" algn="l" defTabSz="2138324">
        <a:lnSpc>
          <a:spcPct val="90000"/>
        </a:lnSpc>
        <a:spcBef>
          <a:spcPts val="2339"/>
        </a:spcBef>
        <a:buFont typeface="Arial"/>
        <a:buChar char="•"/>
        <a:defRPr sz="6548" kern="1200">
          <a:solidFill>
            <a:schemeClr val="tx1"/>
          </a:solidFill>
          <a:latin typeface="+mn-lt"/>
          <a:ea typeface="+mn-lt"/>
          <a:cs typeface="+mn-lt"/>
        </a:defRPr>
      </a:lvl1pPr>
      <a:lvl2pPr marL="1603743" indent="-534581" algn="l" defTabSz="2138324">
        <a:lnSpc>
          <a:spcPct val="90000"/>
        </a:lnSpc>
        <a:spcBef>
          <a:spcPts val="1169"/>
        </a:spcBef>
        <a:buFont typeface="Arial"/>
        <a:buChar char="•"/>
        <a:defRPr sz="5612" kern="1200">
          <a:solidFill>
            <a:schemeClr val="tx1"/>
          </a:solidFill>
          <a:latin typeface="+mn-lt"/>
          <a:ea typeface="+mn-lt"/>
          <a:cs typeface="+mn-lt"/>
        </a:defRPr>
      </a:lvl2pPr>
      <a:lvl3pPr marL="2672906" indent="-534581" algn="l" defTabSz="2138324">
        <a:lnSpc>
          <a:spcPct val="90000"/>
        </a:lnSpc>
        <a:spcBef>
          <a:spcPts val="1169"/>
        </a:spcBef>
        <a:buFont typeface="Arial"/>
        <a:buChar char="•"/>
        <a:defRPr sz="4677" kern="1200">
          <a:solidFill>
            <a:schemeClr val="tx1"/>
          </a:solidFill>
          <a:latin typeface="+mn-lt"/>
          <a:ea typeface="+mn-lt"/>
          <a:cs typeface="+mn-lt"/>
        </a:defRPr>
      </a:lvl3pPr>
      <a:lvl4pPr marL="3742068" indent="-534581" algn="l" defTabSz="2138324">
        <a:lnSpc>
          <a:spcPct val="90000"/>
        </a:lnSpc>
        <a:spcBef>
          <a:spcPts val="1169"/>
        </a:spcBef>
        <a:buFont typeface="Arial"/>
        <a:buChar char="•"/>
        <a:defRPr sz="4209" kern="1200">
          <a:solidFill>
            <a:schemeClr val="tx1"/>
          </a:solidFill>
          <a:latin typeface="+mn-lt"/>
          <a:ea typeface="+mn-lt"/>
          <a:cs typeface="+mn-lt"/>
        </a:defRPr>
      </a:lvl4pPr>
      <a:lvl5pPr marL="4811230" indent="-534581" algn="l" defTabSz="2138324">
        <a:lnSpc>
          <a:spcPct val="90000"/>
        </a:lnSpc>
        <a:spcBef>
          <a:spcPts val="1169"/>
        </a:spcBef>
        <a:buFont typeface="Arial"/>
        <a:buChar char="•"/>
        <a:defRPr sz="4209" kern="1200">
          <a:solidFill>
            <a:schemeClr val="tx1"/>
          </a:solidFill>
          <a:latin typeface="+mn-lt"/>
          <a:ea typeface="+mn-lt"/>
          <a:cs typeface="+mn-lt"/>
        </a:defRPr>
      </a:lvl5pPr>
      <a:lvl6pPr marL="5880392" indent="-534581" algn="l" defTabSz="2138324">
        <a:lnSpc>
          <a:spcPct val="90000"/>
        </a:lnSpc>
        <a:spcBef>
          <a:spcPts val="1169"/>
        </a:spcBef>
        <a:buFont typeface="Arial"/>
        <a:buChar char="•"/>
        <a:defRPr sz="4209" kern="1200">
          <a:solidFill>
            <a:schemeClr val="tx1"/>
          </a:solidFill>
          <a:latin typeface="+mn-lt"/>
          <a:ea typeface="+mn-lt"/>
          <a:cs typeface="+mn-lt"/>
        </a:defRPr>
      </a:lvl6pPr>
      <a:lvl7pPr marL="6949554" indent="-534581" algn="l" defTabSz="2138324">
        <a:lnSpc>
          <a:spcPct val="90000"/>
        </a:lnSpc>
        <a:spcBef>
          <a:spcPts val="1169"/>
        </a:spcBef>
        <a:buFont typeface="Arial"/>
        <a:buChar char="•"/>
        <a:defRPr sz="4209" kern="1200">
          <a:solidFill>
            <a:schemeClr val="tx1"/>
          </a:solidFill>
          <a:latin typeface="+mn-lt"/>
          <a:ea typeface="+mn-lt"/>
          <a:cs typeface="+mn-lt"/>
        </a:defRPr>
      </a:lvl7pPr>
      <a:lvl8pPr marL="8018717" indent="-534581" algn="l" defTabSz="2138324">
        <a:lnSpc>
          <a:spcPct val="90000"/>
        </a:lnSpc>
        <a:spcBef>
          <a:spcPts val="1169"/>
        </a:spcBef>
        <a:buFont typeface="Arial"/>
        <a:buChar char="•"/>
        <a:defRPr sz="4209" kern="1200">
          <a:solidFill>
            <a:schemeClr val="tx1"/>
          </a:solidFill>
          <a:latin typeface="+mn-lt"/>
          <a:ea typeface="+mn-lt"/>
          <a:cs typeface="+mn-lt"/>
        </a:defRPr>
      </a:lvl8pPr>
      <a:lvl9pPr marL="9087879" indent="-534581" algn="l" defTabSz="2138324">
        <a:lnSpc>
          <a:spcPct val="90000"/>
        </a:lnSpc>
        <a:spcBef>
          <a:spcPts val="1169"/>
        </a:spcBef>
        <a:buFont typeface="Arial"/>
        <a:buChar char="•"/>
        <a:defRPr sz="4209" kern="1200">
          <a:solidFill>
            <a:schemeClr val="tx1"/>
          </a:solidFill>
          <a:latin typeface="+mn-lt"/>
          <a:ea typeface="+mn-lt"/>
          <a:cs typeface="+mn-lt"/>
        </a:defRPr>
      </a:lvl9pPr>
    </p:bodyStyle>
    <p:otherStyle>
      <a:lvl1pPr marL="0" algn="l" defTabSz="2138324">
        <a:buNone/>
        <a:defRPr sz="4209" kern="1200">
          <a:solidFill>
            <a:schemeClr val="tx1"/>
          </a:solidFill>
          <a:latin typeface="+mn-lt"/>
          <a:ea typeface="+mn-lt"/>
          <a:cs typeface="+mn-lt"/>
        </a:defRPr>
      </a:lvl1pPr>
      <a:lvl2pPr marL="1069162" algn="l" defTabSz="2138324">
        <a:buNone/>
        <a:defRPr sz="4209" kern="1200">
          <a:solidFill>
            <a:schemeClr val="tx1"/>
          </a:solidFill>
          <a:latin typeface="+mn-lt"/>
          <a:ea typeface="+mn-lt"/>
          <a:cs typeface="+mn-lt"/>
        </a:defRPr>
      </a:lvl2pPr>
      <a:lvl3pPr marL="2138324" algn="l" defTabSz="2138324">
        <a:buNone/>
        <a:defRPr sz="4209" kern="1200">
          <a:solidFill>
            <a:schemeClr val="tx1"/>
          </a:solidFill>
          <a:latin typeface="+mn-lt"/>
          <a:ea typeface="+mn-lt"/>
          <a:cs typeface="+mn-lt"/>
        </a:defRPr>
      </a:lvl3pPr>
      <a:lvl4pPr marL="3207487" algn="l" defTabSz="2138324">
        <a:buNone/>
        <a:defRPr sz="4209" kern="1200">
          <a:solidFill>
            <a:schemeClr val="tx1"/>
          </a:solidFill>
          <a:latin typeface="+mn-lt"/>
          <a:ea typeface="+mn-lt"/>
          <a:cs typeface="+mn-lt"/>
        </a:defRPr>
      </a:lvl4pPr>
      <a:lvl5pPr marL="4276649" algn="l" defTabSz="2138324">
        <a:buNone/>
        <a:defRPr sz="4209" kern="1200">
          <a:solidFill>
            <a:schemeClr val="tx1"/>
          </a:solidFill>
          <a:latin typeface="+mn-lt"/>
          <a:ea typeface="+mn-lt"/>
          <a:cs typeface="+mn-lt"/>
        </a:defRPr>
      </a:lvl5pPr>
      <a:lvl6pPr marL="5345811" algn="l" defTabSz="2138324">
        <a:buNone/>
        <a:defRPr sz="4209" kern="1200">
          <a:solidFill>
            <a:schemeClr val="tx1"/>
          </a:solidFill>
          <a:latin typeface="+mn-lt"/>
          <a:ea typeface="+mn-lt"/>
          <a:cs typeface="+mn-lt"/>
        </a:defRPr>
      </a:lvl6pPr>
      <a:lvl7pPr marL="6414973" algn="l" defTabSz="2138324">
        <a:buNone/>
        <a:defRPr sz="4209" kern="1200">
          <a:solidFill>
            <a:schemeClr val="tx1"/>
          </a:solidFill>
          <a:latin typeface="+mn-lt"/>
          <a:ea typeface="+mn-lt"/>
          <a:cs typeface="+mn-lt"/>
        </a:defRPr>
      </a:lvl7pPr>
      <a:lvl8pPr marL="7484135" algn="l" defTabSz="2138324">
        <a:buNone/>
        <a:defRPr sz="4209" kern="1200">
          <a:solidFill>
            <a:schemeClr val="tx1"/>
          </a:solidFill>
          <a:latin typeface="+mn-lt"/>
          <a:ea typeface="+mn-lt"/>
          <a:cs typeface="+mn-lt"/>
        </a:defRPr>
      </a:lvl8pPr>
      <a:lvl9pPr marL="8553298" algn="l" defTabSz="2138324">
        <a:buNone/>
        <a:defRPr sz="4209"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Рисунок 12"/>
          <p:cNvPicPr>
            <a:picLocks noChangeAspect="1"/>
          </p:cNvPicPr>
          <p:nvPr/>
        </p:nvPicPr>
        <p:blipFill>
          <a:blip r:embed="rId3"/>
          <a:stretch>
            <a:fillRect/>
          </a:stretch>
        </p:blipFill>
        <p:spPr>
          <a:xfrm>
            <a:off x="7561818" y="5192494"/>
            <a:ext cx="1090751" cy="4659962"/>
          </a:xfrm>
          <a:prstGeom prst="rect">
            <a:avLst/>
          </a:prstGeom>
        </p:spPr>
      </p:pic>
      <p:sp>
        <p:nvSpPr>
          <p:cNvPr id="5" name="TextBox 4">
            <a:extLst>
              <a:ext uri="{FF2B5EF4-FFF2-40B4-BE49-F238E27FC236}">
                <a16:creationId xmlns:a16="http://schemas.microsoft.com/office/drawing/2014/main" id="{C0A7AD61-8832-1B88-F507-526B9C59AF2B}"/>
              </a:ext>
            </a:extLst>
          </p:cNvPr>
          <p:cNvSpPr>
            <a:spLocks noGrp="1"/>
          </p:cNvSpPr>
          <p:nvPr/>
        </p:nvSpPr>
        <p:spPr>
          <a:xfrm>
            <a:off x="2917031" y="458789"/>
            <a:ext cx="15549561" cy="1508105"/>
          </a:xfrm>
          <a:prstGeom prst="rect">
            <a:avLst/>
          </a:prstGeom>
          <a:noFill/>
        </p:spPr>
        <p:txBody>
          <a:bodyPr wrap="square">
            <a:spAutoFit/>
          </a:bodyPr>
          <a:lstStyle/>
          <a:p>
            <a:pPr algn="ctr">
              <a:buNone/>
            </a:pPr>
            <a:r>
              <a:rPr sz="4600" b="1">
                <a:latin typeface="Cambria"/>
                <a:ea typeface="Cambria"/>
                <a:cs typeface="Cambria"/>
              </a:rPr>
              <a:t>SPECTRAL DIAGNOSTICS OF THE FEMORAL COMPACT BONE CONDITION IN GANGRENE AND PHLEGMON</a:t>
            </a:r>
          </a:p>
        </p:txBody>
      </p:sp>
      <p:sp>
        <p:nvSpPr>
          <p:cNvPr id="7" name="TextBox 6">
            <a:extLst>
              <a:ext uri="{FF2B5EF4-FFF2-40B4-BE49-F238E27FC236}">
                <a16:creationId xmlns:a16="http://schemas.microsoft.com/office/drawing/2014/main" id="{6D3EE22D-C104-C220-167A-2372D5B8E629}"/>
              </a:ext>
            </a:extLst>
          </p:cNvPr>
          <p:cNvSpPr>
            <a:spLocks noGrp="1"/>
          </p:cNvSpPr>
          <p:nvPr/>
        </p:nvSpPr>
        <p:spPr>
          <a:xfrm>
            <a:off x="1566861" y="2729099"/>
            <a:ext cx="18249900" cy="1354217"/>
          </a:xfrm>
          <a:prstGeom prst="rect">
            <a:avLst/>
          </a:prstGeom>
          <a:noFill/>
        </p:spPr>
        <p:txBody>
          <a:bodyPr wrap="square">
            <a:spAutoFit/>
          </a:bodyPr>
          <a:lstStyle/>
          <a:p>
            <a:pPr algn="ctr">
              <a:buNone/>
            </a:pPr>
            <a:r>
              <a:rPr sz="2600" i="1" baseline="30000" dirty="0">
                <a:latin typeface="Cambria"/>
                <a:ea typeface="Cambria"/>
                <a:cs typeface="Cambria"/>
              </a:rPr>
              <a:t>1</a:t>
            </a:r>
            <a:r>
              <a:rPr sz="2600" i="1" dirty="0">
                <a:latin typeface="Cambria"/>
                <a:ea typeface="Cambria"/>
                <a:cs typeface="Cambria"/>
              </a:rPr>
              <a:t>Samara National Research University</a:t>
            </a:r>
            <a:r>
              <a:rPr sz="2800" i="1" dirty="0">
                <a:latin typeface="Cambria"/>
                <a:ea typeface="Cambria"/>
                <a:cs typeface="Cambria"/>
              </a:rPr>
              <a:t>, 34 </a:t>
            </a:r>
            <a:r>
              <a:rPr sz="2800" i="1" dirty="0" err="1">
                <a:latin typeface="Cambria"/>
                <a:ea typeface="Cambria"/>
                <a:cs typeface="Cambria"/>
              </a:rPr>
              <a:t>Moskovskoe</a:t>
            </a:r>
            <a:r>
              <a:rPr sz="2800" i="1" dirty="0">
                <a:latin typeface="Cambria"/>
                <a:ea typeface="Cambria"/>
                <a:cs typeface="Cambria"/>
              </a:rPr>
              <a:t> Shosse, Samara, 443086, Russia</a:t>
            </a:r>
          </a:p>
          <a:p>
            <a:pPr algn="ctr">
              <a:buNone/>
            </a:pPr>
            <a:r>
              <a:rPr sz="2800" i="1" baseline="30000" dirty="0">
                <a:latin typeface="Cambria"/>
                <a:ea typeface="Cambria"/>
                <a:cs typeface="Cambria"/>
              </a:rPr>
              <a:t>2</a:t>
            </a:r>
            <a:r>
              <a:rPr sz="2800" i="1" dirty="0">
                <a:latin typeface="Cambria"/>
                <a:ea typeface="Cambria"/>
                <a:cs typeface="Cambria"/>
              </a:rPr>
              <a:t>Samara State Medical University, 89 </a:t>
            </a:r>
            <a:r>
              <a:rPr sz="2800" i="1" dirty="0" err="1">
                <a:latin typeface="Cambria"/>
                <a:ea typeface="Cambria"/>
                <a:cs typeface="Cambria"/>
              </a:rPr>
              <a:t>Chapaevskaya</a:t>
            </a:r>
            <a:r>
              <a:rPr sz="2800" i="1" dirty="0">
                <a:latin typeface="Cambria"/>
                <a:ea typeface="Cambria"/>
                <a:cs typeface="Cambria"/>
              </a:rPr>
              <a:t> St., Samara, 443099</a:t>
            </a:r>
            <a:r>
              <a:rPr sz="2600" i="1" dirty="0">
                <a:latin typeface="Cambria"/>
                <a:ea typeface="Cambria"/>
                <a:cs typeface="Cambria"/>
              </a:rPr>
              <a:t>, Russia</a:t>
            </a:r>
          </a:p>
          <a:p>
            <a:pPr algn="ctr">
              <a:buNone/>
            </a:pPr>
            <a:r>
              <a:rPr sz="2600" i="1" baseline="30000" dirty="0">
                <a:latin typeface="Cambria"/>
                <a:ea typeface="Cambria"/>
                <a:cs typeface="Cambria"/>
              </a:rPr>
              <a:t>3</a:t>
            </a:r>
            <a:r>
              <a:rPr sz="2600" i="1" dirty="0">
                <a:latin typeface="Cambria"/>
                <a:ea typeface="Cambria"/>
                <a:cs typeface="Cambria"/>
              </a:rPr>
              <a:t>Lomonosov Moscow State University, Faculty of Chemistry, Moscow, ul. </a:t>
            </a:r>
            <a:r>
              <a:rPr sz="2600" i="1" dirty="0" err="1">
                <a:latin typeface="Cambria"/>
                <a:ea typeface="Cambria"/>
                <a:cs typeface="Cambria"/>
              </a:rPr>
              <a:t>Leninskie</a:t>
            </a:r>
            <a:r>
              <a:rPr sz="2600" i="1" dirty="0">
                <a:latin typeface="Cambria"/>
                <a:ea typeface="Cambria"/>
                <a:cs typeface="Cambria"/>
              </a:rPr>
              <a:t> Gory, Building 1, Bldg. 3, 119991, Russia</a:t>
            </a:r>
          </a:p>
        </p:txBody>
      </p:sp>
      <p:sp>
        <p:nvSpPr>
          <p:cNvPr id="11" name="TextBox 10">
            <a:extLst>
              <a:ext uri="{FF2B5EF4-FFF2-40B4-BE49-F238E27FC236}">
                <a16:creationId xmlns:a16="http://schemas.microsoft.com/office/drawing/2014/main" id="{A8359F48-8906-8F5A-52D0-E9C6480F13BB}"/>
              </a:ext>
            </a:extLst>
          </p:cNvPr>
          <p:cNvSpPr>
            <a:spLocks noGrp="1"/>
          </p:cNvSpPr>
          <p:nvPr/>
        </p:nvSpPr>
        <p:spPr>
          <a:xfrm>
            <a:off x="4038601" y="2101775"/>
            <a:ext cx="15549561" cy="492443"/>
          </a:xfrm>
          <a:prstGeom prst="rect">
            <a:avLst/>
          </a:prstGeom>
          <a:noFill/>
        </p:spPr>
        <p:txBody>
          <a:bodyPr wrap="square">
            <a:spAutoFit/>
          </a:bodyPr>
          <a:lstStyle/>
          <a:p>
            <a:r>
              <a:rPr sz="2600" dirty="0">
                <a:latin typeface="Cambria"/>
                <a:ea typeface="Cambria"/>
                <a:cs typeface="Cambria"/>
              </a:rPr>
              <a:t>E.V. Timchenko</a:t>
            </a:r>
            <a:r>
              <a:rPr sz="2600" baseline="30000" dirty="0">
                <a:latin typeface="Cambria"/>
                <a:ea typeface="Cambria"/>
                <a:cs typeface="Cambria"/>
              </a:rPr>
              <a:t>1,2</a:t>
            </a:r>
            <a:r>
              <a:rPr sz="2600" dirty="0">
                <a:latin typeface="Cambria"/>
                <a:ea typeface="Cambria"/>
                <a:cs typeface="Cambria"/>
              </a:rPr>
              <a:t>, D.G. Glubokov</a:t>
            </a:r>
            <a:r>
              <a:rPr sz="2600" baseline="30000" dirty="0">
                <a:latin typeface="Cambria"/>
                <a:ea typeface="Cambria"/>
                <a:cs typeface="Cambria"/>
              </a:rPr>
              <a:t>2</a:t>
            </a:r>
            <a:r>
              <a:rPr sz="2600" dirty="0">
                <a:latin typeface="Cambria"/>
                <a:ea typeface="Cambria"/>
                <a:cs typeface="Cambria"/>
              </a:rPr>
              <a:t>, P.E. Timchenko</a:t>
            </a:r>
            <a:r>
              <a:rPr sz="2600" baseline="30000" dirty="0">
                <a:latin typeface="Cambria"/>
                <a:ea typeface="Cambria"/>
                <a:cs typeface="Cambria"/>
              </a:rPr>
              <a:t>1</a:t>
            </a:r>
            <a:r>
              <a:rPr sz="2600" dirty="0">
                <a:latin typeface="Cambria"/>
                <a:ea typeface="Cambria"/>
                <a:cs typeface="Cambria"/>
              </a:rPr>
              <a:t>, I.V. Bazhutova</a:t>
            </a:r>
            <a:r>
              <a:rPr sz="2600" baseline="30000" dirty="0">
                <a:latin typeface="Cambria"/>
                <a:ea typeface="Cambria"/>
                <a:cs typeface="Cambria"/>
              </a:rPr>
              <a:t>2</a:t>
            </a:r>
            <a:r>
              <a:rPr sz="2600" dirty="0">
                <a:latin typeface="Cambria"/>
                <a:ea typeface="Cambria"/>
                <a:cs typeface="Cambria"/>
              </a:rPr>
              <a:t>, L.T. Volova</a:t>
            </a:r>
            <a:r>
              <a:rPr sz="2600" baseline="30000" dirty="0">
                <a:latin typeface="Cambria"/>
                <a:ea typeface="Cambria"/>
                <a:cs typeface="Cambria"/>
              </a:rPr>
              <a:t>2</a:t>
            </a:r>
            <a:r>
              <a:rPr sz="2600" dirty="0">
                <a:latin typeface="Cambria"/>
                <a:ea typeface="Cambria"/>
                <a:cs typeface="Cambria"/>
              </a:rPr>
              <a:t>, </a:t>
            </a:r>
            <a:r>
              <a:rPr sz="2600" b="1" dirty="0">
                <a:latin typeface="Cambria"/>
                <a:ea typeface="Cambria"/>
                <a:cs typeface="Cambria"/>
              </a:rPr>
              <a:t>F.R. Bazhutov</a:t>
            </a:r>
            <a:r>
              <a:rPr sz="2600" b="1" baseline="30000" dirty="0">
                <a:latin typeface="Cambria"/>
                <a:ea typeface="Cambria"/>
                <a:cs typeface="Cambria"/>
              </a:rPr>
              <a:t>3</a:t>
            </a:r>
          </a:p>
        </p:txBody>
      </p:sp>
      <p:sp>
        <p:nvSpPr>
          <p:cNvPr id="12" name="poster-border">
            <a:extLst>
              <a:ext uri="{FF2B5EF4-FFF2-40B4-BE49-F238E27FC236}">
                <a16:creationId xmlns:a16="http://schemas.microsoft.com/office/drawing/2014/main" id="{C8027006-4978-41E6-B922-73625A1B1F96}"/>
              </a:ext>
            </a:extLst>
          </p:cNvPr>
          <p:cNvSpPr>
            <a:spLocks noGrp="1"/>
          </p:cNvSpPr>
          <p:nvPr/>
        </p:nvSpPr>
        <p:spPr>
          <a:xfrm>
            <a:off x="152400" y="152400"/>
            <a:ext cx="21088350" cy="29965650"/>
          </a:xfrm>
          <a:prstGeom prst="rect">
            <a:avLst/>
          </a:prstGeom>
          <a:noFill/>
          <a:ln w="28575">
            <a:solidFill>
              <a:srgbClr val="CFC4E7"/>
            </a:solidFill>
            <a:prstDash val="solid"/>
          </a:ln>
        </p:spPr>
      </p:sp>
      <p:sp>
        <p:nvSpPr>
          <p:cNvPr id="17" name="background-heading-label">
            <a:extLst>
              <a:ext uri="{FF2B5EF4-FFF2-40B4-BE49-F238E27FC236}">
                <a16:creationId xmlns:a16="http://schemas.microsoft.com/office/drawing/2014/main" id="{21B3AAA4-1F1C-477C-A0DD-67A8B8593604}"/>
              </a:ext>
            </a:extLst>
          </p:cNvPr>
          <p:cNvSpPr>
            <a:spLocks noGrp="1"/>
          </p:cNvSpPr>
          <p:nvPr/>
        </p:nvSpPr>
        <p:spPr>
          <a:xfrm>
            <a:off x="1271586" y="4468626"/>
            <a:ext cx="6581775" cy="457200"/>
          </a:xfrm>
          <a:prstGeom prst="rect">
            <a:avLst/>
          </a:prstGeom>
          <a:noFill/>
          <a:ln w="0">
            <a:noFill/>
            <a:prstDash val="solid"/>
          </a:ln>
        </p:spPr>
        <p:txBody>
          <a:bodyPr wrap="square" lIns="0" tIns="0" rIns="0" bIns="0" anchor="t">
            <a:noAutofit/>
          </a:bodyPr>
          <a:lstStyle/>
          <a:p>
            <a:pPr algn="l">
              <a:lnSpc>
                <a:spcPct val="105000"/>
              </a:lnSpc>
              <a:buNone/>
              <a:defRPr sz="2700" b="1" i="0">
                <a:solidFill>
                  <a:srgbClr val="152433"/>
                </a:solidFill>
                <a:latin typeface="Cambria"/>
                <a:ea typeface="Cambria"/>
                <a:cs typeface="Cambria"/>
              </a:defRPr>
            </a:pPr>
            <a:r>
              <a:rPr sz="3200" b="1" i="0">
                <a:solidFill>
                  <a:srgbClr val="152433"/>
                </a:solidFill>
                <a:latin typeface="Cambria"/>
                <a:ea typeface="Cambria"/>
                <a:cs typeface="Cambria"/>
              </a:rPr>
              <a:t>BACKGROUND &amp; OBJECTIVE</a:t>
            </a:r>
          </a:p>
        </p:txBody>
      </p:sp>
      <p:sp>
        <p:nvSpPr>
          <p:cNvPr id="18" name="background-heading-rule">
            <a:extLst>
              <a:ext uri="{FF2B5EF4-FFF2-40B4-BE49-F238E27FC236}">
                <a16:creationId xmlns:a16="http://schemas.microsoft.com/office/drawing/2014/main" id="{0B7FBBBD-D496-430E-9727-9633272D2A90}"/>
              </a:ext>
            </a:extLst>
          </p:cNvPr>
          <p:cNvSpPr>
            <a:spLocks noGrp="1"/>
          </p:cNvSpPr>
          <p:nvPr/>
        </p:nvSpPr>
        <p:spPr>
          <a:xfrm>
            <a:off x="557207" y="5103888"/>
            <a:ext cx="6581775" cy="0"/>
          </a:xfrm>
          <a:prstGeom prst="line">
            <a:avLst/>
          </a:prstGeom>
          <a:noFill/>
          <a:ln w="38100">
            <a:solidFill>
              <a:srgbClr val="0B7A75"/>
            </a:solidFill>
            <a:prstDash val="solid"/>
          </a:ln>
        </p:spPr>
      </p:sp>
      <p:sp>
        <p:nvSpPr>
          <p:cNvPr id="19" name="background-body">
            <a:extLst>
              <a:ext uri="{FF2B5EF4-FFF2-40B4-BE49-F238E27FC236}">
                <a16:creationId xmlns:a16="http://schemas.microsoft.com/office/drawing/2014/main" id="{C20AF82D-107D-47BD-8916-BA9727E34479}"/>
              </a:ext>
            </a:extLst>
          </p:cNvPr>
          <p:cNvSpPr>
            <a:spLocks noGrp="1"/>
          </p:cNvSpPr>
          <p:nvPr/>
        </p:nvSpPr>
        <p:spPr>
          <a:xfrm>
            <a:off x="509587" y="5356035"/>
            <a:ext cx="6581775" cy="4352382"/>
          </a:xfrm>
          <a:prstGeom prst="rect">
            <a:avLst/>
          </a:prstGeom>
          <a:noFill/>
          <a:ln w="0">
            <a:noFill/>
            <a:prstDash val="solid"/>
          </a:ln>
        </p:spPr>
        <p:txBody>
          <a:bodyPr wrap="square" lIns="66675" tIns="38100" rIns="66675" bIns="38100" anchor="t">
            <a:noAutofit/>
          </a:bodyPr>
          <a:lstStyle/>
          <a:p>
            <a:pPr algn="just">
              <a:lnSpc>
                <a:spcPct val="104000"/>
              </a:lnSpc>
              <a:buNone/>
              <a:defRPr sz="2063" b="0" i="0">
                <a:solidFill>
                  <a:srgbClr val="152433"/>
                </a:solidFill>
                <a:latin typeface="Cambria"/>
                <a:ea typeface="Cambria"/>
                <a:cs typeface="Cambria"/>
              </a:defRPr>
            </a:pPr>
            <a:r>
              <a:rPr sz="2400" b="0" i="0">
                <a:solidFill>
                  <a:srgbClr val="152433"/>
                </a:solidFill>
                <a:latin typeface="Cambria"/>
                <a:ea typeface="Cambria"/>
                <a:cs typeface="Cambria"/>
              </a:rPr>
              <a:t>Bone involvement can extend beyond visibly affected soft tissue and influence the choice of treatment and amputation level. Raman scattering provides molecular information on both the mineral phase and collagen-rich organic matrix</a:t>
            </a:r>
          </a:p>
          <a:p>
            <a:pPr algn="just">
              <a:buNone/>
            </a:pPr>
            <a:endParaRPr sz="2400" b="0" i="0">
              <a:solidFill>
                <a:srgbClr val="152433"/>
              </a:solidFill>
              <a:latin typeface="Cambria"/>
              <a:ea typeface="Cambria"/>
              <a:cs typeface="Cambria"/>
            </a:endParaRPr>
          </a:p>
        </p:txBody>
      </p:sp>
      <p:sp>
        <p:nvSpPr>
          <p:cNvPr id="33" name="spectra-heading-label">
            <a:extLst>
              <a:ext uri="{FF2B5EF4-FFF2-40B4-BE49-F238E27FC236}">
                <a16:creationId xmlns:a16="http://schemas.microsoft.com/office/drawing/2014/main" id="{0DBFEB08-D39E-4659-8845-9E87D42BBAE3}"/>
              </a:ext>
            </a:extLst>
          </p:cNvPr>
          <p:cNvSpPr>
            <a:spLocks noGrp="1"/>
          </p:cNvSpPr>
          <p:nvPr/>
        </p:nvSpPr>
        <p:spPr>
          <a:xfrm>
            <a:off x="4301881" y="9907884"/>
            <a:ext cx="6581775" cy="457200"/>
          </a:xfrm>
          <a:prstGeom prst="rect">
            <a:avLst/>
          </a:prstGeom>
          <a:noFill/>
          <a:ln w="0">
            <a:noFill/>
            <a:prstDash val="solid"/>
          </a:ln>
        </p:spPr>
        <p:txBody>
          <a:bodyPr wrap="square" lIns="0" tIns="0" rIns="0" bIns="0" anchor="t">
            <a:noAutofit/>
          </a:bodyPr>
          <a:lstStyle/>
          <a:p>
            <a:pPr algn="l">
              <a:lnSpc>
                <a:spcPct val="105000"/>
              </a:lnSpc>
              <a:buNone/>
              <a:defRPr sz="2700" b="1" i="0">
                <a:solidFill>
                  <a:srgbClr val="152433"/>
                </a:solidFill>
                <a:latin typeface="Cambria"/>
                <a:ea typeface="Cambria"/>
                <a:cs typeface="Cambria"/>
              </a:defRPr>
            </a:pPr>
            <a:r>
              <a:rPr sz="3200" b="1" i="0">
                <a:solidFill>
                  <a:srgbClr val="152433"/>
                </a:solidFill>
                <a:latin typeface="Cambria"/>
                <a:ea typeface="Cambria"/>
                <a:cs typeface="Cambria"/>
              </a:rPr>
              <a:t>RAMAN SPECTR</a:t>
            </a:r>
            <a:r>
              <a:rPr sz="3200" b="1">
                <a:solidFill>
                  <a:srgbClr val="152433"/>
                </a:solidFill>
                <a:latin typeface="Cambria"/>
                <a:ea typeface="Cambria"/>
                <a:cs typeface="Cambria"/>
              </a:rPr>
              <a:t>A</a:t>
            </a:r>
            <a:endParaRPr sz="3200" b="1" i="0">
              <a:solidFill>
                <a:srgbClr val="152433"/>
              </a:solidFill>
              <a:latin typeface="Cambria"/>
              <a:ea typeface="Cambria"/>
              <a:cs typeface="Cambria"/>
            </a:endParaRPr>
          </a:p>
        </p:txBody>
      </p:sp>
      <p:pic>
        <p:nvPicPr>
          <p:cNvPr id="88" name="Рисунок 97"/>
          <p:cNvPicPr>
            <a:picLocks noChangeAspect="1"/>
          </p:cNvPicPr>
          <p:nvPr/>
        </p:nvPicPr>
        <p:blipFill>
          <a:blip r:embed="rId4"/>
          <a:stretch/>
        </p:blipFill>
        <p:spPr>
          <a:xfrm>
            <a:off x="862312" y="11446931"/>
            <a:ext cx="10087917" cy="6326141"/>
          </a:xfrm>
          <a:prstGeom prst="rect">
            <a:avLst/>
          </a:prstGeom>
        </p:spPr>
      </p:pic>
      <p:sp>
        <p:nvSpPr>
          <p:cNvPr id="37" name="spectra-caption">
            <a:extLst>
              <a:ext uri="{FF2B5EF4-FFF2-40B4-BE49-F238E27FC236}">
                <a16:creationId xmlns:a16="http://schemas.microsoft.com/office/drawing/2014/main" id="{1434846F-9A36-4FD8-BBE2-58AF7DE5761D}"/>
              </a:ext>
            </a:extLst>
          </p:cNvPr>
          <p:cNvSpPr>
            <a:spLocks noGrp="1"/>
          </p:cNvSpPr>
          <p:nvPr/>
        </p:nvSpPr>
        <p:spPr>
          <a:xfrm>
            <a:off x="1837779" y="17873213"/>
            <a:ext cx="10281749" cy="685800"/>
          </a:xfrm>
          <a:prstGeom prst="rect">
            <a:avLst/>
          </a:prstGeom>
          <a:noFill/>
          <a:ln w="0">
            <a:noFill/>
            <a:prstDash val="solid"/>
          </a:ln>
        </p:spPr>
        <p:txBody>
          <a:bodyPr wrap="square" lIns="66675" tIns="38100" rIns="66675" bIns="38100" anchor="t">
            <a:noAutofit/>
          </a:bodyPr>
          <a:lstStyle/>
          <a:p>
            <a:pPr>
              <a:buNone/>
              <a:defRPr sz="1650" b="0" i="1">
                <a:solidFill>
                  <a:srgbClr val="566573"/>
                </a:solidFill>
                <a:latin typeface="Cambria"/>
                <a:ea typeface="Cambria"/>
                <a:cs typeface="Cambria"/>
              </a:defRPr>
            </a:pPr>
            <a:r>
              <a:rPr sz="2400" b="0" i="1">
                <a:solidFill>
                  <a:srgbClr val="566573"/>
                </a:solidFill>
                <a:latin typeface="Cambria"/>
                <a:ea typeface="Cambria"/>
                <a:cs typeface="Cambria"/>
              </a:rPr>
              <a:t>Figure 1. </a:t>
            </a:r>
            <a:r>
              <a:rPr sz="2400" i="1"/>
              <a:t>Mean Raman Spectra</a:t>
            </a:r>
            <a:r>
              <a:rPr sz="2400" b="0" i="1">
                <a:solidFill>
                  <a:srgbClr val="566573"/>
                </a:solidFill>
                <a:latin typeface="Cambria"/>
                <a:ea typeface="Cambria"/>
                <a:cs typeface="Cambria"/>
              </a:rPr>
              <a:t>: 1 - gangrene; 2 - phlegmon; 3 - control</a:t>
            </a:r>
          </a:p>
        </p:txBody>
      </p:sp>
      <p:sp>
        <p:nvSpPr>
          <p:cNvPr id="38" name="comparison-heading-label">
            <a:extLst>
              <a:ext uri="{FF2B5EF4-FFF2-40B4-BE49-F238E27FC236}">
                <a16:creationId xmlns:a16="http://schemas.microsoft.com/office/drawing/2014/main" id="{CB2A5797-6E4E-45F5-96D8-06442C3D0BB4}"/>
              </a:ext>
            </a:extLst>
          </p:cNvPr>
          <p:cNvSpPr>
            <a:spLocks noGrp="1"/>
          </p:cNvSpPr>
          <p:nvPr/>
        </p:nvSpPr>
        <p:spPr>
          <a:xfrm>
            <a:off x="11692175" y="4466616"/>
            <a:ext cx="6581775" cy="457200"/>
          </a:xfrm>
          <a:prstGeom prst="rect">
            <a:avLst/>
          </a:prstGeom>
          <a:noFill/>
          <a:ln w="0">
            <a:noFill/>
            <a:prstDash val="solid"/>
          </a:ln>
        </p:spPr>
        <p:txBody>
          <a:bodyPr wrap="square" lIns="0" tIns="0" rIns="0" bIns="0" anchor="t">
            <a:noAutofit/>
          </a:bodyPr>
          <a:lstStyle/>
          <a:p>
            <a:pPr algn="l">
              <a:lnSpc>
                <a:spcPct val="105000"/>
              </a:lnSpc>
              <a:buNone/>
              <a:defRPr sz="2700" b="1" i="0">
                <a:solidFill>
                  <a:srgbClr val="152433"/>
                </a:solidFill>
                <a:latin typeface="Cambria"/>
                <a:ea typeface="Cambria"/>
                <a:cs typeface="Cambria"/>
              </a:defRPr>
            </a:pPr>
            <a:r>
              <a:rPr sz="3200" b="1" i="0">
                <a:solidFill>
                  <a:srgbClr val="152433"/>
                </a:solidFill>
                <a:latin typeface="Cambria"/>
                <a:ea typeface="Cambria"/>
                <a:cs typeface="Cambria"/>
              </a:rPr>
              <a:t>DISEASE-SPECIFIC PATTERNS</a:t>
            </a:r>
          </a:p>
        </p:txBody>
      </p:sp>
      <p:sp>
        <p:nvSpPr>
          <p:cNvPr id="40" name="phlegmon-text">
            <a:extLst>
              <a:ext uri="{FF2B5EF4-FFF2-40B4-BE49-F238E27FC236}">
                <a16:creationId xmlns:a16="http://schemas.microsoft.com/office/drawing/2014/main" id="{ECDCF25A-3CBA-4498-B35C-87CA736DCCA5}"/>
              </a:ext>
            </a:extLst>
          </p:cNvPr>
          <p:cNvSpPr>
            <a:spLocks noGrp="1"/>
          </p:cNvSpPr>
          <p:nvPr/>
        </p:nvSpPr>
        <p:spPr>
          <a:xfrm>
            <a:off x="8643440" y="5311572"/>
            <a:ext cx="5796359" cy="2086641"/>
          </a:xfrm>
          <a:prstGeom prst="roundRect">
            <a:avLst>
              <a:gd name="adj" fmla="val 5797"/>
            </a:avLst>
          </a:prstGeom>
          <a:solidFill>
            <a:srgbClr val="FBE5D6">
              <a:alpha val="40000"/>
            </a:srgbClr>
          </a:solidFill>
          <a:ln w="14288">
            <a:solidFill>
              <a:srgbClr val="D9C2E5"/>
            </a:solidFill>
            <a:prstDash val="solid"/>
          </a:ln>
        </p:spPr>
        <p:txBody>
          <a:bodyPr wrap="square" lIns="209550" tIns="171450" rIns="209550" bIns="152400" anchor="t">
            <a:noAutofit/>
          </a:bodyPr>
          <a:lstStyle/>
          <a:p>
            <a:pPr algn="l">
              <a:lnSpc>
                <a:spcPct val="100000"/>
              </a:lnSpc>
              <a:buNone/>
              <a:defRPr sz="2400">
                <a:solidFill>
                  <a:srgbClr val="152433"/>
                </a:solidFill>
                <a:latin typeface="Cambria"/>
                <a:ea typeface="Cambria"/>
                <a:cs typeface="Cambria"/>
              </a:defRPr>
            </a:pPr>
            <a:r>
              <a:rPr sz="2400" b="1" dirty="0">
                <a:solidFill>
                  <a:srgbClr val="152433"/>
                </a:solidFill>
                <a:latin typeface="Cambria"/>
                <a:ea typeface="Cambria"/>
                <a:cs typeface="Cambria"/>
              </a:rPr>
              <a:t>PHLEGMON</a:t>
            </a:r>
          </a:p>
          <a:p>
            <a:pPr algn="l">
              <a:lnSpc>
                <a:spcPct val="100000"/>
              </a:lnSpc>
              <a:buNone/>
              <a:defRPr sz="2400">
                <a:solidFill>
                  <a:srgbClr val="152433"/>
                </a:solidFill>
                <a:latin typeface="Cambria"/>
                <a:ea typeface="Cambria"/>
                <a:cs typeface="Cambria"/>
              </a:defRPr>
            </a:pPr>
            <a:r>
              <a:rPr sz="2400" i="1" dirty="0">
                <a:solidFill>
                  <a:srgbClr val="152433"/>
                </a:solidFill>
                <a:latin typeface="Cambria"/>
                <a:ea typeface="Cambria"/>
                <a:cs typeface="Cambria"/>
              </a:rPr>
              <a:t>A diffuse, spreading bacterial infection of soft tissues characterized by purulent inflammation without clear boundaries</a:t>
            </a:r>
          </a:p>
        </p:txBody>
      </p:sp>
      <p:sp>
        <p:nvSpPr>
          <p:cNvPr id="41" name="gangrene-text">
            <a:extLst>
              <a:ext uri="{FF2B5EF4-FFF2-40B4-BE49-F238E27FC236}">
                <a16:creationId xmlns:a16="http://schemas.microsoft.com/office/drawing/2014/main" id="{1DC23345-51CF-4349-A9B8-EDC78FB3F659}"/>
              </a:ext>
            </a:extLst>
          </p:cNvPr>
          <p:cNvSpPr>
            <a:spLocks noGrp="1"/>
          </p:cNvSpPr>
          <p:nvPr/>
        </p:nvSpPr>
        <p:spPr>
          <a:xfrm>
            <a:off x="15670911" y="5292281"/>
            <a:ext cx="5169790" cy="2057160"/>
          </a:xfrm>
          <a:prstGeom prst="roundRect">
            <a:avLst>
              <a:gd name="adj" fmla="val 6417"/>
            </a:avLst>
          </a:prstGeom>
          <a:solidFill>
            <a:schemeClr val="accent4">
              <a:lumMod val="40000"/>
              <a:lumOff val="60000"/>
              <a:alpha val="40000"/>
            </a:schemeClr>
          </a:solidFill>
          <a:ln w="14288">
            <a:solidFill>
              <a:srgbClr val="E6C7B3"/>
            </a:solidFill>
            <a:prstDash val="solid"/>
          </a:ln>
        </p:spPr>
        <p:txBody>
          <a:bodyPr wrap="square" lIns="209550" tIns="171450" rIns="209550" bIns="152400" anchor="t">
            <a:noAutofit/>
          </a:bodyPr>
          <a:lstStyle/>
          <a:p>
            <a:pPr algn="l">
              <a:lnSpc>
                <a:spcPct val="100000"/>
              </a:lnSpc>
              <a:buNone/>
              <a:defRPr sz="2400">
                <a:solidFill>
                  <a:srgbClr val="152433"/>
                </a:solidFill>
                <a:latin typeface="Cambria"/>
                <a:ea typeface="Cambria"/>
                <a:cs typeface="Cambria"/>
              </a:defRPr>
            </a:pPr>
            <a:r>
              <a:rPr sz="2400" b="1" dirty="0">
                <a:solidFill>
                  <a:srgbClr val="152433"/>
                </a:solidFill>
                <a:latin typeface="Cambria"/>
                <a:ea typeface="Cambria"/>
                <a:cs typeface="Cambria"/>
              </a:rPr>
              <a:t>GANGRENE</a:t>
            </a:r>
          </a:p>
          <a:p>
            <a:pPr algn="l">
              <a:lnSpc>
                <a:spcPct val="100000"/>
              </a:lnSpc>
              <a:buNone/>
              <a:defRPr sz="2400">
                <a:solidFill>
                  <a:srgbClr val="152433"/>
                </a:solidFill>
                <a:latin typeface="Cambria"/>
                <a:ea typeface="Cambria"/>
                <a:cs typeface="Cambria"/>
              </a:defRPr>
            </a:pPr>
            <a:r>
              <a:rPr sz="2400" i="1" dirty="0">
                <a:solidFill>
                  <a:srgbClr val="152433"/>
                </a:solidFill>
                <a:latin typeface="Cambria"/>
                <a:ea typeface="Cambria"/>
                <a:cs typeface="Cambria"/>
              </a:rPr>
              <a:t>Tissue necrosis caused by severe loss of blood supply and/or infection, resulting in irreversible tissue death</a:t>
            </a:r>
          </a:p>
        </p:txBody>
      </p:sp>
      <p:sp>
        <p:nvSpPr>
          <p:cNvPr id="42" name="decomposition-heading-label">
            <a:extLst>
              <a:ext uri="{FF2B5EF4-FFF2-40B4-BE49-F238E27FC236}">
                <a16:creationId xmlns:a16="http://schemas.microsoft.com/office/drawing/2014/main" id="{31325B9C-0BE1-45E8-ACD2-4B80D6064037}"/>
              </a:ext>
            </a:extLst>
          </p:cNvPr>
          <p:cNvSpPr>
            <a:spLocks noGrp="1"/>
          </p:cNvSpPr>
          <p:nvPr/>
        </p:nvSpPr>
        <p:spPr>
          <a:xfrm>
            <a:off x="3503516" y="18540458"/>
            <a:ext cx="6581775" cy="457200"/>
          </a:xfrm>
          <a:prstGeom prst="rect">
            <a:avLst/>
          </a:prstGeom>
          <a:noFill/>
          <a:ln w="0">
            <a:noFill/>
            <a:prstDash val="solid"/>
          </a:ln>
        </p:spPr>
        <p:txBody>
          <a:bodyPr wrap="square" lIns="0" tIns="0" rIns="0" bIns="0" anchor="t">
            <a:noAutofit/>
          </a:bodyPr>
          <a:lstStyle/>
          <a:p>
            <a:pPr algn="l">
              <a:lnSpc>
                <a:spcPct val="105000"/>
              </a:lnSpc>
              <a:buNone/>
              <a:defRPr sz="2700" b="1" i="0">
                <a:solidFill>
                  <a:srgbClr val="152433"/>
                </a:solidFill>
                <a:latin typeface="Cambria"/>
                <a:ea typeface="Cambria"/>
                <a:cs typeface="Cambria"/>
              </a:defRPr>
            </a:pPr>
            <a:r>
              <a:rPr sz="3200" b="1" i="0">
                <a:solidFill>
                  <a:srgbClr val="152433"/>
                </a:solidFill>
                <a:latin typeface="Cambria"/>
                <a:ea typeface="Cambria"/>
                <a:cs typeface="Cambria"/>
              </a:rPr>
              <a:t>SPECTRAL DECOMPOSITION</a:t>
            </a:r>
          </a:p>
        </p:txBody>
      </p:sp>
      <p:sp>
        <p:nvSpPr>
          <p:cNvPr id="43" name="decomposition-heading-rule">
            <a:extLst>
              <a:ext uri="{FF2B5EF4-FFF2-40B4-BE49-F238E27FC236}">
                <a16:creationId xmlns:a16="http://schemas.microsoft.com/office/drawing/2014/main" id="{5D522444-6A4C-4B79-8CF4-E136C8BB7D77}"/>
              </a:ext>
            </a:extLst>
          </p:cNvPr>
          <p:cNvSpPr>
            <a:spLocks noGrp="1"/>
          </p:cNvSpPr>
          <p:nvPr/>
        </p:nvSpPr>
        <p:spPr>
          <a:xfrm flipV="1">
            <a:off x="489475" y="19099348"/>
            <a:ext cx="10568962" cy="4217"/>
          </a:xfrm>
          <a:prstGeom prst="line">
            <a:avLst/>
          </a:prstGeom>
          <a:noFill/>
          <a:ln w="38100">
            <a:solidFill>
              <a:srgbClr val="1F5F87"/>
            </a:solidFill>
            <a:prstDash val="solid"/>
          </a:ln>
        </p:spPr>
      </p:sp>
      <p:pic>
        <p:nvPicPr>
          <p:cNvPr id="95" name="Рисунок 106"/>
          <p:cNvPicPr>
            <a:picLocks noChangeAspect="1"/>
          </p:cNvPicPr>
          <p:nvPr/>
        </p:nvPicPr>
        <p:blipFill>
          <a:blip r:embed="rId5"/>
          <a:stretch/>
        </p:blipFill>
        <p:spPr>
          <a:xfrm>
            <a:off x="881938" y="19130676"/>
            <a:ext cx="10068291" cy="6978665"/>
          </a:xfrm>
          <a:prstGeom prst="rect">
            <a:avLst/>
          </a:prstGeom>
        </p:spPr>
      </p:pic>
      <p:sp>
        <p:nvSpPr>
          <p:cNvPr id="46" name="decomposition-caption">
            <a:extLst>
              <a:ext uri="{FF2B5EF4-FFF2-40B4-BE49-F238E27FC236}">
                <a16:creationId xmlns:a16="http://schemas.microsoft.com/office/drawing/2014/main" id="{05F223D0-0249-43C8-9A6F-5D05C002FA10}"/>
              </a:ext>
            </a:extLst>
          </p:cNvPr>
          <p:cNvSpPr>
            <a:spLocks noGrp="1"/>
          </p:cNvSpPr>
          <p:nvPr/>
        </p:nvSpPr>
        <p:spPr>
          <a:xfrm>
            <a:off x="1323223" y="26135681"/>
            <a:ext cx="9755325" cy="865835"/>
          </a:xfrm>
          <a:prstGeom prst="rect">
            <a:avLst/>
          </a:prstGeom>
          <a:noFill/>
          <a:ln w="0">
            <a:noFill/>
            <a:prstDash val="solid"/>
          </a:ln>
        </p:spPr>
        <p:txBody>
          <a:bodyPr wrap="square" lIns="66675" tIns="38100" rIns="66675" bIns="38100" anchor="t">
            <a:noAutofit/>
          </a:bodyPr>
          <a:lstStyle/>
          <a:p>
            <a:pPr algn="ctr">
              <a:lnSpc>
                <a:spcPct val="100000"/>
              </a:lnSpc>
              <a:buNone/>
              <a:defRPr sz="1650" b="0" i="1">
                <a:solidFill>
                  <a:srgbClr val="566573"/>
                </a:solidFill>
                <a:latin typeface="Cambria"/>
                <a:ea typeface="Cambria"/>
                <a:cs typeface="Cambria"/>
              </a:defRPr>
            </a:pPr>
            <a:r>
              <a:rPr sz="2400" b="0" i="1">
                <a:solidFill>
                  <a:srgbClr val="566573"/>
                </a:solidFill>
                <a:latin typeface="Cambria"/>
                <a:ea typeface="Cambria"/>
                <a:cs typeface="Cambria"/>
              </a:rPr>
              <a:t>Figure 3. Decomposition resolves overlapping biochemical contributions to the measured spectrum</a:t>
            </a:r>
          </a:p>
        </p:txBody>
      </p:sp>
      <p:sp>
        <p:nvSpPr>
          <p:cNvPr id="68" name="footer-rule">
            <a:extLst>
              <a:ext uri="{FF2B5EF4-FFF2-40B4-BE49-F238E27FC236}">
                <a16:creationId xmlns:a16="http://schemas.microsoft.com/office/drawing/2014/main" id="{0CA096AA-F6F4-46A2-A25F-53455D9DA988}"/>
              </a:ext>
            </a:extLst>
          </p:cNvPr>
          <p:cNvSpPr>
            <a:spLocks noGrp="1"/>
          </p:cNvSpPr>
          <p:nvPr/>
        </p:nvSpPr>
        <p:spPr>
          <a:xfrm>
            <a:off x="447676" y="29608759"/>
            <a:ext cx="20393025" cy="0"/>
          </a:xfrm>
          <a:prstGeom prst="line">
            <a:avLst/>
          </a:prstGeom>
          <a:noFill/>
          <a:ln w="19050">
            <a:solidFill>
              <a:srgbClr val="BCD0DD"/>
            </a:solidFill>
            <a:prstDash val="solid"/>
          </a:ln>
        </p:spPr>
      </p:sp>
      <p:sp>
        <p:nvSpPr>
          <p:cNvPr id="6" name="background-heading-rule">
            <a:extLst>
              <a:ext uri="{FF2B5EF4-FFF2-40B4-BE49-F238E27FC236}">
                <a16:creationId xmlns:a16="http://schemas.microsoft.com/office/drawing/2014/main" id="{4F4B5863-1F3E-2CB2-458C-B86D3B4CD489}"/>
              </a:ext>
            </a:extLst>
          </p:cNvPr>
          <p:cNvSpPr>
            <a:spLocks noGrp="1"/>
          </p:cNvSpPr>
          <p:nvPr/>
        </p:nvSpPr>
        <p:spPr>
          <a:xfrm>
            <a:off x="509587" y="4220102"/>
            <a:ext cx="20440645" cy="83485"/>
          </a:xfrm>
          <a:prstGeom prst="line">
            <a:avLst/>
          </a:prstGeom>
          <a:noFill/>
          <a:ln w="38100">
            <a:solidFill>
              <a:srgbClr val="0B7A75"/>
            </a:solidFill>
            <a:prstDash val="solid"/>
          </a:ln>
        </p:spPr>
      </p:sp>
      <p:sp>
        <p:nvSpPr>
          <p:cNvPr id="9" name="TextBox 8">
            <a:extLst>
              <a:ext uri="{FF2B5EF4-FFF2-40B4-BE49-F238E27FC236}">
                <a16:creationId xmlns:a16="http://schemas.microsoft.com/office/drawing/2014/main" id="{A5E66E12-8BC1-99AF-5CEA-55E79FA5686A}"/>
              </a:ext>
            </a:extLst>
          </p:cNvPr>
          <p:cNvSpPr>
            <a:spLocks noGrp="1"/>
          </p:cNvSpPr>
          <p:nvPr/>
        </p:nvSpPr>
        <p:spPr>
          <a:xfrm>
            <a:off x="-19050" y="29608759"/>
            <a:ext cx="7505700" cy="461665"/>
          </a:xfrm>
          <a:prstGeom prst="rect">
            <a:avLst/>
          </a:prstGeom>
          <a:noFill/>
        </p:spPr>
        <p:txBody>
          <a:bodyPr wrap="square">
            <a:spAutoFit/>
          </a:bodyPr>
          <a:lstStyle/>
          <a:p>
            <a:pPr algn="r">
              <a:lnSpc>
                <a:spcPct val="100000"/>
              </a:lnSpc>
              <a:buNone/>
              <a:defRPr sz="1463" b="0" i="0">
                <a:solidFill>
                  <a:srgbClr val="566573"/>
                </a:solidFill>
                <a:latin typeface="Cambria"/>
                <a:ea typeface="Cambria"/>
                <a:cs typeface="Cambria"/>
              </a:defRPr>
            </a:pPr>
            <a:r>
              <a:rPr sz="2400" b="0" i="0">
                <a:solidFill>
                  <a:srgbClr val="566573"/>
                </a:solidFill>
                <a:latin typeface="Cambria"/>
                <a:ea typeface="Cambria"/>
                <a:cs typeface="Cambria"/>
              </a:rPr>
              <a:t>Optical Technologies in Biophysics &amp; Medicine XXVIII</a:t>
            </a:r>
          </a:p>
        </p:txBody>
      </p:sp>
      <p:pic>
        <p:nvPicPr>
          <p:cNvPr id="100" name="Рисунок 7"/>
          <p:cNvPicPr>
            <a:picLocks noChangeAspect="1"/>
          </p:cNvPicPr>
          <p:nvPr/>
        </p:nvPicPr>
        <p:blipFill>
          <a:blip r:embed="rId6"/>
          <a:stretch>
            <a:fillRect/>
          </a:stretch>
        </p:blipFill>
        <p:spPr>
          <a:xfrm>
            <a:off x="14548400" y="5104815"/>
            <a:ext cx="1136514" cy="4790841"/>
          </a:xfrm>
          <a:prstGeom prst="rect">
            <a:avLst/>
          </a:prstGeom>
        </p:spPr>
      </p:pic>
      <p:sp>
        <p:nvSpPr>
          <p:cNvPr id="39" name="comparison-heading-rule">
            <a:extLst>
              <a:ext uri="{FF2B5EF4-FFF2-40B4-BE49-F238E27FC236}">
                <a16:creationId xmlns:a16="http://schemas.microsoft.com/office/drawing/2014/main" id="{713C7658-96C8-47FC-AE35-CA173A22A402}"/>
              </a:ext>
            </a:extLst>
          </p:cNvPr>
          <p:cNvSpPr>
            <a:spLocks noGrp="1"/>
          </p:cNvSpPr>
          <p:nvPr/>
        </p:nvSpPr>
        <p:spPr>
          <a:xfrm flipV="1">
            <a:off x="7700961" y="5088969"/>
            <a:ext cx="13249271" cy="1382"/>
          </a:xfrm>
          <a:prstGeom prst="line">
            <a:avLst/>
          </a:prstGeom>
          <a:noFill/>
          <a:ln w="38100">
            <a:solidFill>
              <a:srgbClr val="1F5F87"/>
            </a:solidFill>
            <a:prstDash val="solid"/>
          </a:ln>
        </p:spPr>
        <p:txBody>
          <a:bodyPr/>
          <a:lstStyle/>
          <a:p>
            <a:endParaRPr/>
          </a:p>
        </p:txBody>
      </p:sp>
      <p:sp>
        <p:nvSpPr>
          <p:cNvPr id="34" name="spectra-heading-rule">
            <a:extLst>
              <a:ext uri="{FF2B5EF4-FFF2-40B4-BE49-F238E27FC236}">
                <a16:creationId xmlns:a16="http://schemas.microsoft.com/office/drawing/2014/main" id="{A1B8A98B-EC01-487E-9E84-C079E1ADD7D8}"/>
              </a:ext>
            </a:extLst>
          </p:cNvPr>
          <p:cNvSpPr>
            <a:spLocks noGrp="1"/>
          </p:cNvSpPr>
          <p:nvPr/>
        </p:nvSpPr>
        <p:spPr>
          <a:xfrm flipV="1">
            <a:off x="509586" y="10461259"/>
            <a:ext cx="11300534" cy="23446"/>
          </a:xfrm>
          <a:prstGeom prst="line">
            <a:avLst/>
          </a:prstGeom>
          <a:noFill/>
          <a:ln w="38100">
            <a:solidFill>
              <a:srgbClr val="1F5F87"/>
            </a:solidFill>
            <a:prstDash val="solid"/>
          </a:ln>
        </p:spPr>
      </p:sp>
      <p:sp>
        <p:nvSpPr>
          <p:cNvPr id="14" name="contact">
            <a:extLst>
              <a:ext uri="{FF2B5EF4-FFF2-40B4-BE49-F238E27FC236}">
                <a16:creationId xmlns:a16="http://schemas.microsoft.com/office/drawing/2014/main" id="{B810152C-99F2-7418-B5A5-0E5E5BD43AE7}"/>
              </a:ext>
            </a:extLst>
          </p:cNvPr>
          <p:cNvSpPr>
            <a:spLocks noGrp="1"/>
          </p:cNvSpPr>
          <p:nvPr/>
        </p:nvSpPr>
        <p:spPr>
          <a:xfrm>
            <a:off x="13982700" y="29613225"/>
            <a:ext cx="7134225" cy="457199"/>
          </a:xfrm>
          <a:prstGeom prst="rect">
            <a:avLst/>
          </a:prstGeom>
          <a:noFill/>
          <a:ln w="0">
            <a:noFill/>
            <a:prstDash val="solid"/>
          </a:ln>
        </p:spPr>
        <p:txBody>
          <a:bodyPr wrap="square" lIns="66675" tIns="38100" rIns="66675" bIns="38100" anchor="t">
            <a:noAutofit/>
          </a:bodyPr>
          <a:lstStyle/>
          <a:p>
            <a:pPr algn="r">
              <a:lnSpc>
                <a:spcPct val="100000"/>
              </a:lnSpc>
              <a:buNone/>
              <a:defRPr sz="1463" b="0" i="0">
                <a:solidFill>
                  <a:srgbClr val="566573"/>
                </a:solidFill>
                <a:latin typeface="Cambria"/>
                <a:ea typeface="Cambria"/>
                <a:cs typeface="Cambria"/>
              </a:defRPr>
            </a:pPr>
            <a:r>
              <a:rPr sz="2400" b="0" i="0">
                <a:solidFill>
                  <a:srgbClr val="566573"/>
                </a:solidFill>
                <a:latin typeface="Cambria"/>
                <a:ea typeface="Cambria"/>
                <a:cs typeface="Cambria"/>
              </a:rPr>
              <a:t>CORRESPONDENCE: laser-optics.timchenko@mail.ru</a:t>
            </a:r>
          </a:p>
        </p:txBody>
      </p:sp>
      <p:sp>
        <p:nvSpPr>
          <p:cNvPr id="20" name="spectra-frame">
            <a:extLst>
              <a:ext uri="{FF2B5EF4-FFF2-40B4-BE49-F238E27FC236}">
                <a16:creationId xmlns:a16="http://schemas.microsoft.com/office/drawing/2014/main" id="{562F9EF6-48BD-40ED-82FE-663D3CA0E09C}"/>
              </a:ext>
            </a:extLst>
          </p:cNvPr>
          <p:cNvSpPr>
            <a:spLocks noGrp="1"/>
          </p:cNvSpPr>
          <p:nvPr/>
        </p:nvSpPr>
        <p:spPr>
          <a:xfrm>
            <a:off x="509586" y="11644300"/>
            <a:ext cx="10568962" cy="6738624"/>
          </a:xfrm>
          <a:prstGeom prst="roundRect">
            <a:avLst>
              <a:gd name="adj" fmla="val 1878"/>
            </a:avLst>
          </a:prstGeom>
          <a:noFill/>
          <a:ln w="14288">
            <a:solidFill>
              <a:srgbClr val="BCD0DD"/>
            </a:solidFill>
            <a:prstDash val="solid"/>
          </a:ln>
        </p:spPr>
      </p:sp>
      <p:sp>
        <p:nvSpPr>
          <p:cNvPr id="21" name="spectra-frame">
            <a:extLst>
              <a:ext uri="{FF2B5EF4-FFF2-40B4-BE49-F238E27FC236}">
                <a16:creationId xmlns:a16="http://schemas.microsoft.com/office/drawing/2014/main" id="{C747641C-D04D-689D-4CBE-30E3F2D4CF57}"/>
              </a:ext>
            </a:extLst>
          </p:cNvPr>
          <p:cNvSpPr>
            <a:spLocks noGrp="1"/>
          </p:cNvSpPr>
          <p:nvPr/>
        </p:nvSpPr>
        <p:spPr>
          <a:xfrm>
            <a:off x="539519" y="19246195"/>
            <a:ext cx="10539029" cy="7743305"/>
          </a:xfrm>
          <a:prstGeom prst="roundRect">
            <a:avLst>
              <a:gd name="adj" fmla="val 1878"/>
            </a:avLst>
          </a:prstGeom>
          <a:noFill/>
          <a:ln w="14288">
            <a:solidFill>
              <a:srgbClr val="BCD0DD"/>
            </a:solidFill>
            <a:prstDash val="solid"/>
          </a:ln>
        </p:spPr>
      </p:sp>
      <p:sp>
        <p:nvSpPr>
          <p:cNvPr id="22" name="phlegmon-text">
            <a:extLst>
              <a:ext uri="{FF2B5EF4-FFF2-40B4-BE49-F238E27FC236}">
                <a16:creationId xmlns:a16="http://schemas.microsoft.com/office/drawing/2014/main" id="{596D8F61-CC9E-9D1B-5023-3475A6BCF9F0}"/>
              </a:ext>
            </a:extLst>
          </p:cNvPr>
          <p:cNvSpPr>
            <a:spLocks noGrp="1"/>
          </p:cNvSpPr>
          <p:nvPr/>
        </p:nvSpPr>
        <p:spPr>
          <a:xfrm>
            <a:off x="485890" y="7779129"/>
            <a:ext cx="6653092" cy="1826187"/>
          </a:xfrm>
          <a:prstGeom prst="roundRect">
            <a:avLst>
              <a:gd name="adj" fmla="val 5797"/>
            </a:avLst>
          </a:prstGeom>
          <a:solidFill>
            <a:srgbClr val="F4EDF8"/>
          </a:solidFill>
          <a:ln w="14288">
            <a:solidFill>
              <a:srgbClr val="D9C2E5"/>
            </a:solidFill>
            <a:prstDash val="solid"/>
          </a:ln>
        </p:spPr>
        <p:txBody>
          <a:bodyPr wrap="square" lIns="171450" tIns="133350" rIns="171450" bIns="114300" anchor="t">
            <a:noAutofit/>
          </a:bodyPr>
          <a:lstStyle/>
          <a:p>
            <a:pPr algn="just">
              <a:lnSpc>
                <a:spcPct val="104000"/>
              </a:lnSpc>
              <a:buNone/>
              <a:defRPr sz="2063" b="0" i="0">
                <a:solidFill>
                  <a:srgbClr val="152433"/>
                </a:solidFill>
                <a:latin typeface="Cambria"/>
                <a:ea typeface="Cambria"/>
                <a:cs typeface="Cambria"/>
              </a:defRPr>
            </a:pPr>
            <a:r>
              <a:rPr sz="2400" b="1" u="sng">
                <a:solidFill>
                  <a:srgbClr val="152433"/>
                </a:solidFill>
                <a:latin typeface="Cambria"/>
                <a:ea typeface="Cambria"/>
                <a:cs typeface="Cambria"/>
              </a:rPr>
              <a:t>Objective:</a:t>
            </a:r>
            <a:r>
              <a:rPr sz="2400">
                <a:solidFill>
                  <a:srgbClr val="152433"/>
                </a:solidFill>
                <a:latin typeface="Cambria"/>
                <a:ea typeface="Cambria"/>
                <a:cs typeface="Cambria"/>
              </a:rPr>
              <a:t> assess whether Raman spectra reveal distinct changes in femoral compact bone in gangrene and phlegmon compared with conditionally healthy controls</a:t>
            </a:r>
          </a:p>
        </p:txBody>
      </p:sp>
      <p:sp>
        <p:nvSpPr>
          <p:cNvPr id="23" name="lda-heading-label">
            <a:extLst>
              <a:ext uri="{FF2B5EF4-FFF2-40B4-BE49-F238E27FC236}">
                <a16:creationId xmlns:a16="http://schemas.microsoft.com/office/drawing/2014/main" id="{0DA9017F-8E4D-43F9-85F7-BF4F98542A47}"/>
              </a:ext>
            </a:extLst>
          </p:cNvPr>
          <p:cNvSpPr>
            <a:spLocks noGrp="1"/>
          </p:cNvSpPr>
          <p:nvPr/>
        </p:nvSpPr>
        <p:spPr>
          <a:xfrm>
            <a:off x="13413979" y="9918885"/>
            <a:ext cx="6519864" cy="438827"/>
          </a:xfrm>
          <a:prstGeom prst="rect">
            <a:avLst/>
          </a:prstGeom>
          <a:noFill/>
          <a:ln w="0">
            <a:noFill/>
            <a:prstDash val="solid"/>
          </a:ln>
        </p:spPr>
        <p:txBody>
          <a:bodyPr wrap="square" lIns="0" tIns="0" rIns="0" bIns="0" anchor="t">
            <a:noAutofit/>
          </a:bodyPr>
          <a:lstStyle/>
          <a:p>
            <a:pPr algn="l">
              <a:lnSpc>
                <a:spcPct val="105000"/>
              </a:lnSpc>
              <a:buNone/>
              <a:defRPr sz="2700" b="1" i="0">
                <a:solidFill>
                  <a:srgbClr val="152433"/>
                </a:solidFill>
                <a:latin typeface="Cambria"/>
                <a:ea typeface="Cambria"/>
                <a:cs typeface="Cambria"/>
              </a:defRPr>
            </a:pPr>
            <a:r>
              <a:rPr sz="3200" b="1" i="0">
                <a:solidFill>
                  <a:srgbClr val="152433"/>
                </a:solidFill>
                <a:latin typeface="Cambria"/>
                <a:ea typeface="Cambria"/>
                <a:cs typeface="Cambria"/>
              </a:rPr>
              <a:t>CHEMOMETRIC DISCRIMINATION</a:t>
            </a:r>
          </a:p>
        </p:txBody>
      </p:sp>
      <p:sp>
        <p:nvSpPr>
          <p:cNvPr id="24" name="lda-heading-rule">
            <a:extLst>
              <a:ext uri="{FF2B5EF4-FFF2-40B4-BE49-F238E27FC236}">
                <a16:creationId xmlns:a16="http://schemas.microsoft.com/office/drawing/2014/main" id="{80B0C48A-AB0D-48D5-847E-647A65EC7445}"/>
              </a:ext>
            </a:extLst>
          </p:cNvPr>
          <p:cNvSpPr>
            <a:spLocks noGrp="1"/>
          </p:cNvSpPr>
          <p:nvPr/>
        </p:nvSpPr>
        <p:spPr>
          <a:xfrm flipV="1">
            <a:off x="12176313" y="10477044"/>
            <a:ext cx="8731305" cy="1382"/>
          </a:xfrm>
          <a:prstGeom prst="line">
            <a:avLst/>
          </a:prstGeom>
          <a:noFill/>
          <a:ln w="38100">
            <a:solidFill>
              <a:srgbClr val="7A3E9D"/>
            </a:solidFill>
            <a:prstDash val="solid"/>
          </a:ln>
        </p:spPr>
      </p:sp>
      <p:pic>
        <p:nvPicPr>
          <p:cNvPr id="110" name="Рисунок 24"/>
          <p:cNvPicPr>
            <a:picLocks noChangeAspect="1"/>
          </p:cNvPicPr>
          <p:nvPr/>
        </p:nvPicPr>
        <p:blipFill>
          <a:blip r:embed="rId7"/>
          <a:stretch/>
        </p:blipFill>
        <p:spPr>
          <a:xfrm>
            <a:off x="11395514" y="11064777"/>
            <a:ext cx="9309260" cy="4679628"/>
          </a:xfrm>
          <a:prstGeom prst="rect">
            <a:avLst/>
          </a:prstGeom>
        </p:spPr>
      </p:pic>
      <p:sp>
        <p:nvSpPr>
          <p:cNvPr id="30" name="lda-caption">
            <a:extLst>
              <a:ext uri="{FF2B5EF4-FFF2-40B4-BE49-F238E27FC236}">
                <a16:creationId xmlns:a16="http://schemas.microsoft.com/office/drawing/2014/main" id="{B5189158-3245-464A-80A7-89306D7C3838}"/>
              </a:ext>
            </a:extLst>
          </p:cNvPr>
          <p:cNvSpPr>
            <a:spLocks noGrp="1"/>
          </p:cNvSpPr>
          <p:nvPr/>
        </p:nvSpPr>
        <p:spPr>
          <a:xfrm>
            <a:off x="12176313" y="15662869"/>
            <a:ext cx="8007413" cy="866775"/>
          </a:xfrm>
          <a:prstGeom prst="rect">
            <a:avLst/>
          </a:prstGeom>
          <a:noFill/>
          <a:ln w="0">
            <a:noFill/>
            <a:prstDash val="solid"/>
          </a:ln>
        </p:spPr>
        <p:txBody>
          <a:bodyPr wrap="square" lIns="66675" tIns="38100" rIns="66675" bIns="38100" anchor="t">
            <a:noAutofit/>
          </a:bodyPr>
          <a:lstStyle/>
          <a:p>
            <a:pPr algn="ctr">
              <a:lnSpc>
                <a:spcPct val="100000"/>
              </a:lnSpc>
              <a:buNone/>
              <a:defRPr sz="1650" b="0" i="1">
                <a:solidFill>
                  <a:srgbClr val="566573"/>
                </a:solidFill>
                <a:latin typeface="Cambria"/>
                <a:ea typeface="Cambria"/>
                <a:cs typeface="Cambria"/>
              </a:defRPr>
            </a:pPr>
            <a:r>
              <a:rPr sz="2400" b="0" i="1" dirty="0">
                <a:solidFill>
                  <a:srgbClr val="566573"/>
                </a:solidFill>
                <a:latin typeface="Cambria"/>
                <a:ea typeface="Cambria"/>
                <a:cs typeface="Cambria"/>
              </a:rPr>
              <a:t>Figure </a:t>
            </a:r>
            <a:r>
              <a:rPr sz="2400" i="1" dirty="0">
                <a:solidFill>
                  <a:srgbClr val="566573"/>
                </a:solidFill>
                <a:latin typeface="Cambria"/>
                <a:ea typeface="Cambria"/>
                <a:cs typeface="Cambria"/>
              </a:rPr>
              <a:t>2</a:t>
            </a:r>
            <a:r>
              <a:rPr sz="2400" b="0" i="1" dirty="0">
                <a:solidFill>
                  <a:srgbClr val="566573"/>
                </a:solidFill>
                <a:latin typeface="Cambria"/>
                <a:ea typeface="Cambria"/>
                <a:cs typeface="Cambria"/>
              </a:rPr>
              <a:t>. LDA score map: gangrene (orange squares), phlegmon (violet diamonds), control (green circles)</a:t>
            </a:r>
          </a:p>
        </p:txBody>
      </p:sp>
      <p:sp>
        <p:nvSpPr>
          <p:cNvPr id="31" name="lda-summary">
            <a:extLst>
              <a:ext uri="{FF2B5EF4-FFF2-40B4-BE49-F238E27FC236}">
                <a16:creationId xmlns:a16="http://schemas.microsoft.com/office/drawing/2014/main" id="{5F1C39C0-D1F6-4B21-AA8E-DD6DDC6346C5}"/>
              </a:ext>
            </a:extLst>
          </p:cNvPr>
          <p:cNvSpPr>
            <a:spLocks noGrp="1"/>
          </p:cNvSpPr>
          <p:nvPr/>
        </p:nvSpPr>
        <p:spPr>
          <a:xfrm>
            <a:off x="11292648" y="19254788"/>
            <a:ext cx="9601297" cy="8270806"/>
          </a:xfrm>
          <a:prstGeom prst="roundRect">
            <a:avLst>
              <a:gd name="adj" fmla="val 3015"/>
            </a:avLst>
          </a:prstGeom>
          <a:solidFill>
            <a:srgbClr val="F7F2FA"/>
          </a:solidFill>
          <a:ln w="14288">
            <a:solidFill>
              <a:srgbClr val="D9C2E5"/>
            </a:solidFill>
            <a:prstDash val="solid"/>
          </a:ln>
        </p:spPr>
        <p:txBody>
          <a:bodyPr wrap="square" lIns="228600" tIns="209550" rIns="228600" bIns="171450" anchor="t">
            <a:noAutofit/>
          </a:bodyPr>
          <a:lstStyle/>
          <a:p>
            <a:pPr algn="just"/>
            <a:r>
              <a:rPr lang="en-US" sz="2400" dirty="0">
                <a:latin typeface="Cambria" panose="02040503050406030204" pitchFamily="18" charset="0"/>
                <a:ea typeface="Cambria" panose="02040503050406030204" pitchFamily="18" charset="0"/>
              </a:rPr>
              <a:t>The spectra of all three groups contained the same characteristic Raman bands, and no shifts of the principal peak positions or appearance of new dominant bands were observed. Therefore, the differences between phlegmon, gangrene, and control samples were mainly related to the relative intensities of the spectral components.</a:t>
            </a:r>
          </a:p>
          <a:p>
            <a:pPr algn="just"/>
            <a:endParaRPr lang="en-US" sz="2400" dirty="0">
              <a:latin typeface="Cambria" panose="02040503050406030204" pitchFamily="18" charset="0"/>
              <a:ea typeface="Cambria" panose="02040503050406030204" pitchFamily="18" charset="0"/>
            </a:endParaRPr>
          </a:p>
          <a:p>
            <a:pPr algn="just"/>
            <a:r>
              <a:rPr lang="en-US" sz="2400" dirty="0">
                <a:latin typeface="Cambria" panose="02040503050406030204" pitchFamily="18" charset="0"/>
                <a:ea typeface="Cambria" panose="02040503050406030204" pitchFamily="18" charset="0"/>
              </a:rPr>
              <a:t>The phlegmon group showed the greatest decrease in the </a:t>
            </a:r>
            <a:r>
              <a:rPr kumimoji="0" lang="en-US" sz="2400" b="1" i="0" u="none" strike="noStrike" kern="1200" cap="none" spc="0" normalizeH="0" baseline="0" noProof="0" dirty="0">
                <a:ln>
                  <a:noFill/>
                </a:ln>
                <a:solidFill>
                  <a:srgbClr val="152433"/>
                </a:solidFill>
                <a:effectLst/>
                <a:uLnTx/>
                <a:uFillTx/>
                <a:latin typeface="Cambria"/>
                <a:ea typeface="Cambria"/>
                <a:cs typeface="Cambria"/>
              </a:rPr>
              <a:t>PO</a:t>
            </a:r>
            <a:r>
              <a:rPr kumimoji="0" lang="en-US" sz="2400" b="1" i="0" u="none" strike="noStrike" kern="1200" cap="none" spc="0" normalizeH="0" baseline="-25000" noProof="0" dirty="0">
                <a:ln>
                  <a:noFill/>
                </a:ln>
                <a:solidFill>
                  <a:srgbClr val="152433"/>
                </a:solidFill>
                <a:effectLst/>
                <a:uLnTx/>
                <a:uFillTx/>
                <a:latin typeface="Cambria"/>
                <a:ea typeface="Cambria"/>
                <a:cs typeface="Cambria"/>
              </a:rPr>
              <a:t>4</a:t>
            </a:r>
            <a:r>
              <a:rPr kumimoji="0" lang="en-US" sz="2400" b="1" i="0" u="none" strike="noStrike" kern="1200" cap="none" spc="0" normalizeH="0" baseline="30000" noProof="0" dirty="0">
                <a:ln>
                  <a:noFill/>
                </a:ln>
                <a:solidFill>
                  <a:srgbClr val="152433"/>
                </a:solidFill>
                <a:effectLst/>
                <a:uLnTx/>
                <a:uFillTx/>
                <a:latin typeface="Cambria"/>
                <a:ea typeface="Cambria"/>
                <a:cs typeface="Cambria"/>
              </a:rPr>
              <a:t>3-</a:t>
            </a:r>
            <a:r>
              <a:rPr lang="en-US" sz="2400" dirty="0">
                <a:latin typeface="Cambria" panose="02040503050406030204" pitchFamily="18" charset="0"/>
                <a:ea typeface="Cambria" panose="02040503050406030204" pitchFamily="18" charset="0"/>
              </a:rPr>
              <a:t> bands at 432 cm⁻¹ </a:t>
            </a:r>
            <a:r>
              <a:rPr lang="en-US" sz="2400" i="1" dirty="0">
                <a:latin typeface="Cambria" panose="02040503050406030204" pitchFamily="18" charset="0"/>
                <a:ea typeface="Cambria" panose="02040503050406030204" pitchFamily="18" charset="0"/>
              </a:rPr>
              <a:t>(ν₂)</a:t>
            </a:r>
            <a:r>
              <a:rPr lang="en-US" sz="2400" dirty="0">
                <a:latin typeface="Cambria" panose="02040503050406030204" pitchFamily="18" charset="0"/>
                <a:ea typeface="Cambria" panose="02040503050406030204" pitchFamily="18" charset="0"/>
              </a:rPr>
              <a:t>, 587 cm⁻¹ </a:t>
            </a:r>
            <a:r>
              <a:rPr lang="en-US" sz="2400" i="1" dirty="0">
                <a:latin typeface="Cambria" panose="02040503050406030204" pitchFamily="18" charset="0"/>
                <a:ea typeface="Cambria" panose="02040503050406030204" pitchFamily="18" charset="0"/>
              </a:rPr>
              <a:t>(ν₄)</a:t>
            </a:r>
            <a:r>
              <a:rPr lang="en-US" sz="2400" dirty="0">
                <a:latin typeface="Cambria" panose="02040503050406030204" pitchFamily="18" charset="0"/>
                <a:ea typeface="Cambria" panose="02040503050406030204" pitchFamily="18" charset="0"/>
              </a:rPr>
              <a:t>, 957 cm⁻¹ </a:t>
            </a:r>
            <a:r>
              <a:rPr lang="en-US" sz="2400" i="1" dirty="0">
                <a:latin typeface="Cambria" panose="02040503050406030204" pitchFamily="18" charset="0"/>
                <a:ea typeface="Cambria" panose="02040503050406030204" pitchFamily="18" charset="0"/>
              </a:rPr>
              <a:t>(ν</a:t>
            </a:r>
            <a:r>
              <a:rPr lang="en-US" sz="2400" i="1" baseline="-25000" dirty="0">
                <a:latin typeface="Cambria" panose="02040503050406030204" pitchFamily="18" charset="0"/>
                <a:ea typeface="Cambria" panose="02040503050406030204" pitchFamily="18" charset="0"/>
              </a:rPr>
              <a:t>1</a:t>
            </a:r>
            <a:r>
              <a:rPr lang="en-US" sz="2400" i="1" dirty="0">
                <a:latin typeface="Cambria" panose="02040503050406030204" pitchFamily="18" charset="0"/>
                <a:ea typeface="Cambria" panose="02040503050406030204" pitchFamily="18" charset="0"/>
              </a:rPr>
              <a:t>)</a:t>
            </a:r>
            <a:r>
              <a:rPr lang="en-US" sz="2400" dirty="0">
                <a:latin typeface="Cambria" panose="02040503050406030204" pitchFamily="18" charset="0"/>
                <a:ea typeface="Cambria" panose="02040503050406030204" pitchFamily="18" charset="0"/>
              </a:rPr>
              <a:t>, and 1044 cm⁻¹ </a:t>
            </a:r>
            <a:r>
              <a:rPr lang="en-US" sz="2400" i="1" dirty="0">
                <a:latin typeface="Cambria" panose="02040503050406030204" pitchFamily="18" charset="0"/>
                <a:ea typeface="Cambria" panose="02040503050406030204" pitchFamily="18" charset="0"/>
              </a:rPr>
              <a:t>(ν₃)</a:t>
            </a:r>
            <a:r>
              <a:rPr lang="en-US" sz="2400" dirty="0">
                <a:latin typeface="Cambria" panose="02040503050406030204" pitchFamily="18" charset="0"/>
                <a:ea typeface="Cambria" panose="02040503050406030204" pitchFamily="18" charset="0"/>
              </a:rPr>
              <a:t>. The </a:t>
            </a:r>
            <a:r>
              <a:rPr kumimoji="0" lang="en-US" sz="2400" b="1" i="0" u="none" strike="noStrike" kern="1200" cap="none" spc="0" normalizeH="0" baseline="0" noProof="0" dirty="0">
                <a:ln>
                  <a:noFill/>
                </a:ln>
                <a:solidFill>
                  <a:srgbClr val="152433"/>
                </a:solidFill>
                <a:effectLst/>
                <a:uLnTx/>
                <a:uFillTx/>
                <a:latin typeface="Cambria"/>
                <a:ea typeface="Cambria"/>
                <a:cs typeface="Cambria"/>
              </a:rPr>
              <a:t>CO</a:t>
            </a:r>
            <a:r>
              <a:rPr kumimoji="0" lang="en-US" sz="2400" b="1" i="0" u="none" strike="noStrike" kern="1200" cap="none" spc="0" normalizeH="0" baseline="-25000" noProof="0" dirty="0">
                <a:ln>
                  <a:noFill/>
                </a:ln>
                <a:solidFill>
                  <a:srgbClr val="152433"/>
                </a:solidFill>
                <a:effectLst/>
                <a:uLnTx/>
                <a:uFillTx/>
                <a:latin typeface="Cambria"/>
                <a:ea typeface="Cambria"/>
                <a:cs typeface="Cambria"/>
              </a:rPr>
              <a:t>3</a:t>
            </a:r>
            <a:r>
              <a:rPr kumimoji="0" lang="en-US" sz="2400" b="1" i="0" u="none" strike="noStrike" kern="1200" cap="none" spc="0" normalizeH="0" baseline="30000" noProof="0" dirty="0">
                <a:ln>
                  <a:noFill/>
                </a:ln>
                <a:solidFill>
                  <a:srgbClr val="152433"/>
                </a:solidFill>
                <a:effectLst/>
                <a:uLnTx/>
                <a:uFillTx/>
                <a:latin typeface="Cambria"/>
                <a:ea typeface="Cambria"/>
                <a:cs typeface="Cambria"/>
              </a:rPr>
              <a:t>2-</a:t>
            </a:r>
            <a:r>
              <a:rPr lang="en-US" sz="2400" dirty="0">
                <a:latin typeface="Cambria" panose="02040503050406030204" pitchFamily="18" charset="0"/>
                <a:ea typeface="Cambria" panose="02040503050406030204" pitchFamily="18" charset="0"/>
              </a:rPr>
              <a:t> band at 1068 cm⁻¹ and the organic-matrix bands at 1264 cm⁻¹ </a:t>
            </a:r>
            <a:r>
              <a:rPr lang="en-US" sz="2400" i="1" dirty="0">
                <a:latin typeface="Cambria" panose="02040503050406030204" pitchFamily="18" charset="0"/>
                <a:ea typeface="Cambria" panose="02040503050406030204" pitchFamily="18" charset="0"/>
              </a:rPr>
              <a:t>(amide III)</a:t>
            </a:r>
            <a:r>
              <a:rPr lang="en-US" sz="2400" dirty="0">
                <a:latin typeface="Cambria" panose="02040503050406030204" pitchFamily="18" charset="0"/>
                <a:ea typeface="Cambria" panose="02040503050406030204" pitchFamily="18" charset="0"/>
              </a:rPr>
              <a:t>, 1443 cm⁻¹ </a:t>
            </a:r>
            <a:r>
              <a:rPr lang="en-US" sz="2400" i="1" dirty="0">
                <a:latin typeface="Cambria" panose="02040503050406030204" pitchFamily="18" charset="0"/>
                <a:ea typeface="Cambria" panose="02040503050406030204" pitchFamily="18" charset="0"/>
              </a:rPr>
              <a:t>(CH₂ deformation)</a:t>
            </a:r>
            <a:r>
              <a:rPr lang="en-US" sz="2400" dirty="0">
                <a:latin typeface="Cambria" panose="02040503050406030204" pitchFamily="18" charset="0"/>
                <a:ea typeface="Cambria" panose="02040503050406030204" pitchFamily="18" charset="0"/>
              </a:rPr>
              <a:t>, and 1658 cm⁻¹ </a:t>
            </a:r>
            <a:r>
              <a:rPr lang="en-US" sz="2400" i="1" dirty="0">
                <a:latin typeface="Cambria" panose="02040503050406030204" pitchFamily="18" charset="0"/>
                <a:ea typeface="Cambria" panose="02040503050406030204" pitchFamily="18" charset="0"/>
              </a:rPr>
              <a:t>(amide I) </a:t>
            </a:r>
            <a:r>
              <a:rPr lang="en-US" sz="2400" dirty="0">
                <a:latin typeface="Cambria" panose="02040503050406030204" pitchFamily="18" charset="0"/>
                <a:ea typeface="Cambria" panose="02040503050406030204" pitchFamily="18" charset="0"/>
              </a:rPr>
              <a:t>were also reduced. </a:t>
            </a:r>
          </a:p>
          <a:p>
            <a:pPr algn="just"/>
            <a:endParaRPr lang="en-US" sz="2400" dirty="0">
              <a:latin typeface="Cambria" panose="02040503050406030204" pitchFamily="18" charset="0"/>
              <a:ea typeface="Cambria" panose="02040503050406030204" pitchFamily="18" charset="0"/>
            </a:endParaRPr>
          </a:p>
          <a:p>
            <a:pPr algn="just"/>
            <a:r>
              <a:rPr lang="en-US" sz="2400" dirty="0">
                <a:latin typeface="Cambria" panose="02040503050406030204" pitchFamily="18" charset="0"/>
                <a:ea typeface="Cambria" panose="02040503050406030204" pitchFamily="18" charset="0"/>
              </a:rPr>
              <a:t>The simultaneous changes in </a:t>
            </a:r>
            <a:r>
              <a:rPr lang="en-US" sz="2400" b="1" dirty="0">
                <a:solidFill>
                  <a:srgbClr val="152433"/>
                </a:solidFill>
                <a:latin typeface="Cambria"/>
                <a:ea typeface="Cambria"/>
                <a:cs typeface="Cambria"/>
              </a:rPr>
              <a:t>PO</a:t>
            </a:r>
            <a:r>
              <a:rPr lang="en-US" sz="2400" b="1" baseline="-25000" dirty="0">
                <a:solidFill>
                  <a:srgbClr val="152433"/>
                </a:solidFill>
                <a:latin typeface="Cambria"/>
                <a:ea typeface="Cambria"/>
                <a:cs typeface="Cambria"/>
              </a:rPr>
              <a:t>4</a:t>
            </a:r>
            <a:r>
              <a:rPr lang="en-US" sz="2400" b="1" baseline="30000" dirty="0">
                <a:solidFill>
                  <a:srgbClr val="152433"/>
                </a:solidFill>
                <a:latin typeface="Cambria"/>
                <a:ea typeface="Cambria"/>
                <a:cs typeface="Cambria"/>
              </a:rPr>
              <a:t>3-</a:t>
            </a:r>
            <a:r>
              <a:rPr lang="en-US" sz="2400" dirty="0">
                <a:latin typeface="Cambria" panose="02040503050406030204" pitchFamily="18" charset="0"/>
                <a:ea typeface="Cambria" panose="02040503050406030204" pitchFamily="18" charset="0"/>
              </a:rPr>
              <a:t>, </a:t>
            </a:r>
            <a:r>
              <a:rPr lang="en-US" sz="2400" b="1" dirty="0">
                <a:solidFill>
                  <a:srgbClr val="152433"/>
                </a:solidFill>
                <a:latin typeface="Cambria"/>
                <a:ea typeface="Cambria"/>
                <a:cs typeface="Cambria"/>
              </a:rPr>
              <a:t>CO</a:t>
            </a:r>
            <a:r>
              <a:rPr lang="en-US" sz="2400" b="1" baseline="-25000" dirty="0">
                <a:solidFill>
                  <a:srgbClr val="152433"/>
                </a:solidFill>
                <a:latin typeface="Cambria"/>
                <a:ea typeface="Cambria"/>
                <a:cs typeface="Cambria"/>
              </a:rPr>
              <a:t>3</a:t>
            </a:r>
            <a:r>
              <a:rPr lang="en-US" sz="2400" b="1" baseline="30000" dirty="0">
                <a:solidFill>
                  <a:srgbClr val="152433"/>
                </a:solidFill>
                <a:latin typeface="Cambria"/>
                <a:ea typeface="Cambria"/>
                <a:cs typeface="Cambria"/>
              </a:rPr>
              <a:t>2-</a:t>
            </a:r>
            <a:r>
              <a:rPr lang="en-US" sz="2400" dirty="0">
                <a:latin typeface="Cambria" panose="02040503050406030204" pitchFamily="18" charset="0"/>
                <a:ea typeface="Cambria" panose="02040503050406030204" pitchFamily="18" charset="0"/>
              </a:rPr>
              <a:t>, and amide bands are consistent with more pronounced differences in both the mineral phase and collagen matrix of compact bone in the phlegmon group.</a:t>
            </a:r>
          </a:p>
          <a:p>
            <a:pPr algn="just"/>
            <a:r>
              <a:rPr lang="en-US" sz="2400" dirty="0">
                <a:latin typeface="Cambria" panose="02040503050406030204" pitchFamily="18" charset="0"/>
                <a:ea typeface="Cambria" panose="02040503050406030204" pitchFamily="18" charset="0"/>
              </a:rPr>
              <a:t>The gangrene group showed changes in the same spectral regions, but their magnitude was smaller than in the phlegmon group. </a:t>
            </a:r>
          </a:p>
          <a:p>
            <a:pPr algn="just"/>
            <a:endParaRPr lang="en-US" sz="2400" dirty="0">
              <a:latin typeface="Cambria" panose="02040503050406030204" pitchFamily="18" charset="0"/>
              <a:ea typeface="Cambria" panose="02040503050406030204" pitchFamily="18" charset="0"/>
            </a:endParaRPr>
          </a:p>
          <a:p>
            <a:pPr algn="just"/>
            <a:r>
              <a:rPr lang="en-US" sz="2400" dirty="0">
                <a:latin typeface="Cambria" panose="02040503050406030204" pitchFamily="18" charset="0"/>
                <a:ea typeface="Cambria" panose="02040503050406030204" pitchFamily="18" charset="0"/>
              </a:rPr>
              <a:t>Thus, the spectra of gangrene and phlegmon differed mainly in the extent of the intensity changes rather than in the positions or composition of the principal Raman bands. </a:t>
            </a:r>
          </a:p>
        </p:txBody>
      </p:sp>
      <p:sp>
        <p:nvSpPr>
          <p:cNvPr id="32" name="lda-frame">
            <a:extLst>
              <a:ext uri="{FF2B5EF4-FFF2-40B4-BE49-F238E27FC236}">
                <a16:creationId xmlns:a16="http://schemas.microsoft.com/office/drawing/2014/main" id="{BC66C845-8819-4BA1-A48C-85FC6E3A6DA9}"/>
              </a:ext>
            </a:extLst>
          </p:cNvPr>
          <p:cNvSpPr>
            <a:spLocks noGrp="1"/>
          </p:cNvSpPr>
          <p:nvPr/>
        </p:nvSpPr>
        <p:spPr>
          <a:xfrm>
            <a:off x="11292648" y="10712925"/>
            <a:ext cx="9601318" cy="5859075"/>
          </a:xfrm>
          <a:prstGeom prst="roundRect">
            <a:avLst>
              <a:gd name="adj" fmla="val 2286"/>
            </a:avLst>
          </a:prstGeom>
          <a:noFill/>
          <a:ln w="14288">
            <a:solidFill>
              <a:srgbClr val="BCD0DD"/>
            </a:solidFill>
            <a:prstDash val="solid"/>
          </a:ln>
        </p:spPr>
      </p:sp>
      <p:sp>
        <p:nvSpPr>
          <p:cNvPr id="36" name="column-divider-2">
            <a:extLst>
              <a:ext uri="{FF2B5EF4-FFF2-40B4-BE49-F238E27FC236}">
                <a16:creationId xmlns:a16="http://schemas.microsoft.com/office/drawing/2014/main" id="{26972ABD-6CEF-D8C6-AD03-56DCD574793A}"/>
              </a:ext>
            </a:extLst>
          </p:cNvPr>
          <p:cNvSpPr>
            <a:spLocks noGrp="1"/>
          </p:cNvSpPr>
          <p:nvPr/>
        </p:nvSpPr>
        <p:spPr>
          <a:xfrm>
            <a:off x="7418412" y="4474700"/>
            <a:ext cx="37217" cy="5072121"/>
          </a:xfrm>
          <a:prstGeom prst="line">
            <a:avLst/>
          </a:prstGeom>
          <a:noFill/>
          <a:ln w="19050">
            <a:solidFill>
              <a:srgbClr val="BCD0DD"/>
            </a:solidFill>
            <a:prstDash val="solid"/>
          </a:ln>
        </p:spPr>
      </p:sp>
      <p:sp>
        <p:nvSpPr>
          <p:cNvPr id="45" name="interpretation-heading-label">
            <a:extLst>
              <a:ext uri="{FF2B5EF4-FFF2-40B4-BE49-F238E27FC236}">
                <a16:creationId xmlns:a16="http://schemas.microsoft.com/office/drawing/2014/main" id="{D2162391-443E-4E30-BFE5-8521BDAFFF73}"/>
              </a:ext>
            </a:extLst>
          </p:cNvPr>
          <p:cNvSpPr>
            <a:spLocks noGrp="1"/>
          </p:cNvSpPr>
          <p:nvPr/>
        </p:nvSpPr>
        <p:spPr>
          <a:xfrm>
            <a:off x="14830425" y="18540458"/>
            <a:ext cx="6581775" cy="457200"/>
          </a:xfrm>
          <a:prstGeom prst="rect">
            <a:avLst/>
          </a:prstGeom>
          <a:noFill/>
          <a:ln w="0">
            <a:noFill/>
            <a:prstDash val="solid"/>
          </a:ln>
        </p:spPr>
        <p:txBody>
          <a:bodyPr wrap="square" lIns="0" tIns="0" rIns="0" bIns="0" anchor="t">
            <a:noAutofit/>
          </a:bodyPr>
          <a:lstStyle/>
          <a:p>
            <a:pPr algn="l">
              <a:lnSpc>
                <a:spcPct val="105000"/>
              </a:lnSpc>
              <a:buNone/>
              <a:defRPr sz="2700" b="1" i="0">
                <a:solidFill>
                  <a:srgbClr val="152433"/>
                </a:solidFill>
                <a:latin typeface="Cambria"/>
                <a:ea typeface="Cambria"/>
                <a:cs typeface="Cambria"/>
              </a:defRPr>
            </a:pPr>
            <a:r>
              <a:rPr sz="3200" b="1" i="0">
                <a:solidFill>
                  <a:srgbClr val="152433"/>
                </a:solidFill>
                <a:latin typeface="Cambria"/>
                <a:ea typeface="Cambria"/>
                <a:cs typeface="Cambria"/>
              </a:rPr>
              <a:t>INTERPRETATION</a:t>
            </a:r>
          </a:p>
        </p:txBody>
      </p:sp>
      <p:sp>
        <p:nvSpPr>
          <p:cNvPr id="53" name="interpretation-heading-rule">
            <a:extLst>
              <a:ext uri="{FF2B5EF4-FFF2-40B4-BE49-F238E27FC236}">
                <a16:creationId xmlns:a16="http://schemas.microsoft.com/office/drawing/2014/main" id="{B7CCDF9C-58C9-465C-90F0-8ED8972CA653}"/>
              </a:ext>
            </a:extLst>
          </p:cNvPr>
          <p:cNvSpPr>
            <a:spLocks noGrp="1"/>
          </p:cNvSpPr>
          <p:nvPr/>
        </p:nvSpPr>
        <p:spPr>
          <a:xfrm flipV="1">
            <a:off x="11395513" y="19087021"/>
            <a:ext cx="9472532" cy="21304"/>
          </a:xfrm>
          <a:prstGeom prst="line">
            <a:avLst/>
          </a:prstGeom>
          <a:noFill/>
          <a:ln w="38100">
            <a:solidFill>
              <a:srgbClr val="1F5F87"/>
            </a:solidFill>
            <a:prstDash val="solid"/>
          </a:ln>
        </p:spPr>
      </p:sp>
      <p:sp>
        <p:nvSpPr>
          <p:cNvPr id="66" name="conclusion-heading-label">
            <a:extLst>
              <a:ext uri="{FF2B5EF4-FFF2-40B4-BE49-F238E27FC236}">
                <a16:creationId xmlns:a16="http://schemas.microsoft.com/office/drawing/2014/main" id="{E753BFD8-3B7C-4699-97E9-5ACAEC2D4ABB}"/>
              </a:ext>
            </a:extLst>
          </p:cNvPr>
          <p:cNvSpPr>
            <a:spLocks noGrp="1"/>
          </p:cNvSpPr>
          <p:nvPr/>
        </p:nvSpPr>
        <p:spPr>
          <a:xfrm>
            <a:off x="557207" y="27159050"/>
            <a:ext cx="6581775" cy="457200"/>
          </a:xfrm>
          <a:prstGeom prst="rect">
            <a:avLst/>
          </a:prstGeom>
          <a:noFill/>
          <a:ln w="0">
            <a:noFill/>
            <a:prstDash val="solid"/>
          </a:ln>
        </p:spPr>
        <p:txBody>
          <a:bodyPr wrap="square" lIns="0" tIns="0" rIns="0" bIns="0" anchor="t">
            <a:noAutofit/>
          </a:bodyPr>
          <a:lstStyle/>
          <a:p>
            <a:pPr algn="l">
              <a:lnSpc>
                <a:spcPct val="105000"/>
              </a:lnSpc>
              <a:buNone/>
              <a:defRPr sz="2700" b="1" i="0">
                <a:solidFill>
                  <a:srgbClr val="152433"/>
                </a:solidFill>
                <a:latin typeface="Cambria"/>
                <a:ea typeface="Cambria"/>
                <a:cs typeface="Cambria"/>
              </a:defRPr>
            </a:pPr>
            <a:r>
              <a:rPr sz="3200" b="1" i="0">
                <a:solidFill>
                  <a:srgbClr val="152433"/>
                </a:solidFill>
                <a:latin typeface="Cambria"/>
                <a:ea typeface="Cambria"/>
                <a:cs typeface="Cambria"/>
              </a:rPr>
              <a:t>CONCLUSION</a:t>
            </a:r>
          </a:p>
        </p:txBody>
      </p:sp>
      <p:sp>
        <p:nvSpPr>
          <p:cNvPr id="67" name="conclusion-heading-rule">
            <a:extLst>
              <a:ext uri="{FF2B5EF4-FFF2-40B4-BE49-F238E27FC236}">
                <a16:creationId xmlns:a16="http://schemas.microsoft.com/office/drawing/2014/main" id="{386A33D3-32DF-4E8E-A1C7-031745B1CDB2}"/>
              </a:ext>
            </a:extLst>
          </p:cNvPr>
          <p:cNvSpPr>
            <a:spLocks noGrp="1"/>
          </p:cNvSpPr>
          <p:nvPr/>
        </p:nvSpPr>
        <p:spPr>
          <a:xfrm flipV="1">
            <a:off x="539519" y="27701747"/>
            <a:ext cx="20371588" cy="13811"/>
          </a:xfrm>
          <a:prstGeom prst="line">
            <a:avLst/>
          </a:prstGeom>
          <a:noFill/>
          <a:ln w="38100">
            <a:solidFill>
              <a:schemeClr val="accent1">
                <a:lumMod val="75000"/>
              </a:schemeClr>
            </a:solidFill>
            <a:prstDash val="solid"/>
          </a:ln>
        </p:spPr>
      </p:sp>
      <p:sp>
        <p:nvSpPr>
          <p:cNvPr id="69" name="conclusion-text">
            <a:extLst>
              <a:ext uri="{FF2B5EF4-FFF2-40B4-BE49-F238E27FC236}">
                <a16:creationId xmlns:a16="http://schemas.microsoft.com/office/drawing/2014/main" id="{C8EB548F-0D0B-40E2-8468-C24A49DF07A6}"/>
              </a:ext>
            </a:extLst>
          </p:cNvPr>
          <p:cNvSpPr>
            <a:spLocks noGrp="1"/>
          </p:cNvSpPr>
          <p:nvPr/>
        </p:nvSpPr>
        <p:spPr>
          <a:xfrm>
            <a:off x="542193" y="27867682"/>
            <a:ext cx="20408039" cy="1588800"/>
          </a:xfrm>
          <a:prstGeom prst="roundRect">
            <a:avLst>
              <a:gd name="adj" fmla="val 3457"/>
            </a:avLst>
          </a:prstGeom>
          <a:solidFill>
            <a:srgbClr val="DAE3F3">
              <a:alpha val="40000"/>
            </a:srgbClr>
          </a:solidFill>
          <a:ln w="19050">
            <a:solidFill>
              <a:srgbClr val="1F5F87"/>
            </a:solidFill>
            <a:prstDash val="solid"/>
          </a:ln>
        </p:spPr>
        <p:txBody>
          <a:bodyPr wrap="square" lIns="190500" tIns="190500" rIns="190500" bIns="190500" anchor="ctr">
            <a:noAutofit/>
          </a:bodyPr>
          <a:lstStyle/>
          <a:p>
            <a:pPr algn="l">
              <a:lnSpc>
                <a:spcPct val="105000"/>
              </a:lnSpc>
              <a:buNone/>
              <a:defRPr sz="2175" b="1" i="0">
                <a:solidFill>
                  <a:srgbClr val="152433"/>
                </a:solidFill>
                <a:latin typeface="Cambria"/>
                <a:ea typeface="Cambria"/>
                <a:cs typeface="Cambria"/>
              </a:defRPr>
            </a:pPr>
            <a:r>
              <a:rPr sz="2800" b="1" i="0">
                <a:solidFill>
                  <a:srgbClr val="152433"/>
                </a:solidFill>
                <a:latin typeface="Cambria"/>
                <a:ea typeface="Cambria"/>
                <a:cs typeface="Cambria"/>
              </a:rPr>
              <a:t>Raman spectroscopy detected disease-associated molecular changes in femoral compact bone. The spectral pattern suggests secondary bone involvement in phlegmon and earlier, less pronounced matrix destruction in gangrene. Combined spectral and chemometric analysis therefore shows promise for assessing bone condition in these diseases</a:t>
            </a:r>
          </a:p>
        </p:txBody>
      </p:sp>
      <p:sp>
        <p:nvSpPr>
          <p:cNvPr id="74" name="lda-summary">
            <a:extLst>
              <a:ext uri="{FF2B5EF4-FFF2-40B4-BE49-F238E27FC236}">
                <a16:creationId xmlns:a16="http://schemas.microsoft.com/office/drawing/2014/main" id="{6757A622-6225-B5C5-F140-59F6B43CF8DF}"/>
              </a:ext>
            </a:extLst>
          </p:cNvPr>
          <p:cNvSpPr>
            <a:spLocks noGrp="1"/>
          </p:cNvSpPr>
          <p:nvPr/>
        </p:nvSpPr>
        <p:spPr>
          <a:xfrm>
            <a:off x="485891" y="10613714"/>
            <a:ext cx="10592657" cy="896746"/>
          </a:xfrm>
          <a:prstGeom prst="roundRect">
            <a:avLst>
              <a:gd name="adj" fmla="val 19269"/>
            </a:avLst>
          </a:prstGeom>
          <a:solidFill>
            <a:srgbClr val="F7F2FA"/>
          </a:solidFill>
          <a:ln w="14288">
            <a:solidFill>
              <a:srgbClr val="D9C2E5"/>
            </a:solidFill>
            <a:prstDash val="solid"/>
          </a:ln>
        </p:spPr>
        <p:txBody>
          <a:bodyPr wrap="square" lIns="171450" tIns="171450" rIns="171450" bIns="171450" anchor="ctr">
            <a:noAutofit/>
          </a:bodyPr>
          <a:lstStyle/>
          <a:p>
            <a:pPr algn="l">
              <a:lnSpc>
                <a:spcPct val="106000"/>
              </a:lnSpc>
              <a:buNone/>
              <a:defRPr sz="2400">
                <a:solidFill>
                  <a:srgbClr val="152433"/>
                </a:solidFill>
                <a:latin typeface="Cambria"/>
                <a:ea typeface="Cambria"/>
                <a:cs typeface="Cambria"/>
              </a:defRPr>
            </a:pPr>
            <a:r>
              <a:rPr sz="2400" dirty="0">
                <a:solidFill>
                  <a:srgbClr val="152433"/>
                </a:solidFill>
                <a:latin typeface="Cambria"/>
                <a:ea typeface="Cambria"/>
                <a:cs typeface="Cambria"/>
              </a:rPr>
              <a:t>Femoral compact bone from </a:t>
            </a:r>
            <a:r>
              <a:rPr sz="2400" b="1" dirty="0">
                <a:solidFill>
                  <a:srgbClr val="152433"/>
                </a:solidFill>
                <a:latin typeface="Cambria"/>
                <a:ea typeface="Cambria"/>
                <a:cs typeface="Cambria"/>
              </a:rPr>
              <a:t>20 recipients</a:t>
            </a:r>
            <a:r>
              <a:rPr sz="2400" dirty="0">
                <a:solidFill>
                  <a:srgbClr val="152433"/>
                </a:solidFill>
                <a:latin typeface="Cambria"/>
                <a:ea typeface="Cambria"/>
                <a:cs typeface="Cambria"/>
              </a:rPr>
              <a:t> (both sexes, </a:t>
            </a:r>
            <a:r>
              <a:rPr sz="2400" b="1" dirty="0">
                <a:solidFill>
                  <a:srgbClr val="152433"/>
                </a:solidFill>
                <a:latin typeface="Cambria"/>
                <a:ea typeface="Cambria"/>
                <a:cs typeface="Cambria"/>
              </a:rPr>
              <a:t>58–76 years</a:t>
            </a:r>
            <a:r>
              <a:rPr sz="2400" dirty="0">
                <a:solidFill>
                  <a:srgbClr val="152433"/>
                </a:solidFill>
                <a:latin typeface="Cambria"/>
                <a:ea typeface="Cambria"/>
                <a:cs typeface="Cambria"/>
              </a:rPr>
              <a:t>): gangrene, phlegmon, and conditionally healthy control.</a:t>
            </a:r>
          </a:p>
        </p:txBody>
      </p:sp>
      <p:sp>
        <p:nvSpPr>
          <p:cNvPr id="2" name="phlegmon-text">
            <a:extLst>
              <a:ext uri="{FF2B5EF4-FFF2-40B4-BE49-F238E27FC236}">
                <a16:creationId xmlns:a16="http://schemas.microsoft.com/office/drawing/2014/main" id="{3D30E33B-E4B7-B79E-2F5C-1A38CC04B120}"/>
              </a:ext>
            </a:extLst>
          </p:cNvPr>
          <p:cNvSpPr>
            <a:spLocks noGrp="1"/>
          </p:cNvSpPr>
          <p:nvPr/>
        </p:nvSpPr>
        <p:spPr>
          <a:xfrm>
            <a:off x="8664395" y="7643450"/>
            <a:ext cx="5775410" cy="2044366"/>
          </a:xfrm>
          <a:prstGeom prst="roundRect">
            <a:avLst>
              <a:gd name="adj" fmla="val 5797"/>
            </a:avLst>
          </a:prstGeom>
          <a:solidFill>
            <a:srgbClr val="FBE5D6">
              <a:alpha val="40000"/>
            </a:srgbClr>
          </a:solidFill>
          <a:ln w="14288">
            <a:solidFill>
              <a:srgbClr val="D9C2E5"/>
            </a:solidFill>
            <a:prstDash val="solid"/>
          </a:ln>
        </p:spPr>
        <p:txBody>
          <a:bodyPr wrap="square" lIns="209550" tIns="171450" rIns="209550" bIns="152400" anchor="t">
            <a:noAutofit/>
          </a:bodyPr>
          <a:lstStyle/>
          <a:p>
            <a:pPr algn="l">
              <a:lnSpc>
                <a:spcPct val="100000"/>
              </a:lnSpc>
              <a:buNone/>
              <a:defRPr sz="2400">
                <a:solidFill>
                  <a:srgbClr val="152433"/>
                </a:solidFill>
                <a:latin typeface="Cambria"/>
                <a:ea typeface="Cambria"/>
                <a:cs typeface="Cambria"/>
              </a:defRPr>
            </a:pPr>
            <a:r>
              <a:rPr sz="2400" b="1" dirty="0">
                <a:solidFill>
                  <a:srgbClr val="152433"/>
                </a:solidFill>
                <a:latin typeface="Cambria"/>
                <a:ea typeface="Cambria"/>
                <a:cs typeface="Cambria"/>
              </a:rPr>
              <a:t>SPECTRAL SIGNATURE</a:t>
            </a:r>
          </a:p>
          <a:p>
            <a:pPr algn="l">
              <a:lnSpc>
                <a:spcPct val="100000"/>
              </a:lnSpc>
              <a:buNone/>
              <a:defRPr sz="2400">
                <a:solidFill>
                  <a:srgbClr val="152433"/>
                </a:solidFill>
                <a:latin typeface="Cambria"/>
                <a:ea typeface="Cambria"/>
                <a:cs typeface="Cambria"/>
              </a:defRPr>
            </a:pPr>
            <a:r>
              <a:rPr sz="2400" dirty="0">
                <a:solidFill>
                  <a:srgbClr val="152433"/>
                </a:solidFill>
                <a:latin typeface="Cambria"/>
                <a:ea typeface="Cambria"/>
                <a:cs typeface="Cambria"/>
              </a:rPr>
              <a:t>Greatest relative-intensity loss at </a:t>
            </a:r>
            <a:endParaRPr lang="en-US" sz="2400" dirty="0">
              <a:solidFill>
                <a:srgbClr val="152433"/>
              </a:solidFill>
              <a:latin typeface="Cambria"/>
              <a:ea typeface="Cambria"/>
              <a:cs typeface="Cambria"/>
            </a:endParaRPr>
          </a:p>
          <a:p>
            <a:pPr algn="l">
              <a:lnSpc>
                <a:spcPct val="100000"/>
              </a:lnSpc>
              <a:buNone/>
              <a:defRPr sz="2400">
                <a:solidFill>
                  <a:srgbClr val="152433"/>
                </a:solidFill>
                <a:latin typeface="Cambria"/>
                <a:ea typeface="Cambria"/>
                <a:cs typeface="Cambria"/>
              </a:defRPr>
            </a:pPr>
            <a:r>
              <a:rPr sz="2400" i="1" dirty="0">
                <a:solidFill>
                  <a:srgbClr val="152433"/>
                </a:solidFill>
                <a:latin typeface="Cambria"/>
                <a:ea typeface="Cambria"/>
                <a:cs typeface="Cambria"/>
              </a:rPr>
              <a:t>432, 587, 957 and 1044 cm⁻¹</a:t>
            </a:r>
            <a:r>
              <a:rPr sz="2400" dirty="0">
                <a:solidFill>
                  <a:srgbClr val="152433"/>
                </a:solidFill>
                <a:latin typeface="Cambria"/>
                <a:ea typeface="Cambria"/>
                <a:cs typeface="Cambria"/>
              </a:rPr>
              <a:t> (</a:t>
            </a:r>
            <a:r>
              <a:rPr lang="en-US" sz="2400" b="1" dirty="0">
                <a:solidFill>
                  <a:srgbClr val="152433"/>
                </a:solidFill>
                <a:latin typeface="Cambria"/>
                <a:ea typeface="Cambria"/>
                <a:cs typeface="Cambria"/>
              </a:rPr>
              <a:t>PO</a:t>
            </a:r>
            <a:r>
              <a:rPr lang="en-US" sz="2400" b="1" baseline="-25000" dirty="0">
                <a:solidFill>
                  <a:srgbClr val="152433"/>
                </a:solidFill>
                <a:latin typeface="Cambria"/>
                <a:ea typeface="Cambria"/>
                <a:cs typeface="Cambria"/>
              </a:rPr>
              <a:t>4</a:t>
            </a:r>
            <a:r>
              <a:rPr lang="en-US" sz="2400" b="1" baseline="30000" dirty="0">
                <a:solidFill>
                  <a:srgbClr val="152433"/>
                </a:solidFill>
                <a:latin typeface="Cambria"/>
                <a:ea typeface="Cambria"/>
                <a:cs typeface="Cambria"/>
              </a:rPr>
              <a:t>3-</a:t>
            </a:r>
            <a:r>
              <a:rPr sz="2400" dirty="0">
                <a:solidFill>
                  <a:srgbClr val="152433"/>
                </a:solidFill>
                <a:latin typeface="Cambria"/>
                <a:ea typeface="Cambria"/>
                <a:cs typeface="Cambria"/>
              </a:rPr>
              <a:t>), </a:t>
            </a:r>
            <a:r>
              <a:rPr sz="2400" i="1" dirty="0">
                <a:solidFill>
                  <a:srgbClr val="152433"/>
                </a:solidFill>
                <a:latin typeface="Cambria"/>
                <a:ea typeface="Cambria"/>
                <a:cs typeface="Cambria"/>
              </a:rPr>
              <a:t>1068 cm⁻¹ </a:t>
            </a:r>
            <a:r>
              <a:rPr sz="2400" dirty="0">
                <a:solidFill>
                  <a:srgbClr val="152433"/>
                </a:solidFill>
                <a:latin typeface="Cambria"/>
                <a:ea typeface="Cambria"/>
                <a:cs typeface="Cambria"/>
              </a:rPr>
              <a:t>(</a:t>
            </a:r>
            <a:r>
              <a:rPr lang="en-US" sz="2400" b="1" dirty="0">
                <a:solidFill>
                  <a:srgbClr val="152433"/>
                </a:solidFill>
                <a:latin typeface="Cambria"/>
                <a:ea typeface="Cambria"/>
                <a:cs typeface="Cambria"/>
              </a:rPr>
              <a:t>CO</a:t>
            </a:r>
            <a:r>
              <a:rPr lang="en-US" sz="2400" b="1" baseline="-25000" dirty="0">
                <a:solidFill>
                  <a:srgbClr val="152433"/>
                </a:solidFill>
                <a:latin typeface="Cambria"/>
                <a:ea typeface="Cambria"/>
                <a:cs typeface="Cambria"/>
              </a:rPr>
              <a:t>3</a:t>
            </a:r>
            <a:r>
              <a:rPr lang="en-US" sz="2400" b="1" baseline="30000" dirty="0">
                <a:solidFill>
                  <a:srgbClr val="152433"/>
                </a:solidFill>
                <a:latin typeface="Cambria"/>
                <a:ea typeface="Cambria"/>
                <a:cs typeface="Cambria"/>
              </a:rPr>
              <a:t>2-</a:t>
            </a:r>
            <a:r>
              <a:rPr sz="2400" dirty="0">
                <a:solidFill>
                  <a:srgbClr val="152433"/>
                </a:solidFill>
                <a:latin typeface="Cambria"/>
                <a:ea typeface="Cambria"/>
                <a:cs typeface="Cambria"/>
              </a:rPr>
              <a:t>),</a:t>
            </a:r>
            <a:r>
              <a:rPr lang="en-US" sz="2400" dirty="0">
                <a:solidFill>
                  <a:srgbClr val="152433"/>
                </a:solidFill>
                <a:latin typeface="Cambria"/>
                <a:ea typeface="Cambria"/>
                <a:cs typeface="Cambria"/>
              </a:rPr>
              <a:t> </a:t>
            </a:r>
          </a:p>
          <a:p>
            <a:pPr algn="l">
              <a:lnSpc>
                <a:spcPct val="100000"/>
              </a:lnSpc>
              <a:buNone/>
              <a:defRPr sz="2400">
                <a:solidFill>
                  <a:srgbClr val="152433"/>
                </a:solidFill>
                <a:latin typeface="Cambria"/>
                <a:ea typeface="Cambria"/>
                <a:cs typeface="Cambria"/>
              </a:defRPr>
            </a:pPr>
            <a:r>
              <a:rPr sz="2400" i="1" dirty="0">
                <a:solidFill>
                  <a:srgbClr val="152433"/>
                </a:solidFill>
                <a:latin typeface="Cambria"/>
                <a:ea typeface="Cambria"/>
                <a:cs typeface="Cambria"/>
              </a:rPr>
              <a:t>1264, 1443</a:t>
            </a:r>
            <a:r>
              <a:rPr lang="en-US" sz="2400" i="1" dirty="0">
                <a:solidFill>
                  <a:srgbClr val="152433"/>
                </a:solidFill>
                <a:latin typeface="Cambria"/>
                <a:ea typeface="Cambria"/>
                <a:cs typeface="Cambria"/>
              </a:rPr>
              <a:t>, </a:t>
            </a:r>
            <a:r>
              <a:rPr sz="2400" i="1" dirty="0">
                <a:solidFill>
                  <a:srgbClr val="152433"/>
                </a:solidFill>
                <a:latin typeface="Cambria"/>
                <a:ea typeface="Cambria"/>
                <a:cs typeface="Cambria"/>
              </a:rPr>
              <a:t>1658 cm⁻¹</a:t>
            </a:r>
            <a:r>
              <a:rPr sz="2400" dirty="0">
                <a:solidFill>
                  <a:srgbClr val="152433"/>
                </a:solidFill>
                <a:latin typeface="Cambria"/>
                <a:ea typeface="Cambria"/>
                <a:cs typeface="Cambria"/>
              </a:rPr>
              <a:t> (</a:t>
            </a:r>
            <a:r>
              <a:rPr sz="2400" b="1" dirty="0">
                <a:solidFill>
                  <a:srgbClr val="152433"/>
                </a:solidFill>
                <a:latin typeface="Cambria"/>
                <a:ea typeface="Cambria"/>
                <a:cs typeface="Cambria"/>
              </a:rPr>
              <a:t>organic matrix</a:t>
            </a:r>
            <a:r>
              <a:rPr sz="2400" dirty="0">
                <a:solidFill>
                  <a:srgbClr val="152433"/>
                </a:solidFill>
                <a:latin typeface="Cambria"/>
                <a:ea typeface="Cambria"/>
                <a:cs typeface="Cambria"/>
              </a:rPr>
              <a:t>)</a:t>
            </a:r>
          </a:p>
        </p:txBody>
      </p:sp>
      <p:sp>
        <p:nvSpPr>
          <p:cNvPr id="3" name="gangrene-text">
            <a:extLst>
              <a:ext uri="{FF2B5EF4-FFF2-40B4-BE49-F238E27FC236}">
                <a16:creationId xmlns:a16="http://schemas.microsoft.com/office/drawing/2014/main" id="{7DA21968-C2C7-FFCB-916C-060BD4335620}"/>
              </a:ext>
            </a:extLst>
          </p:cNvPr>
          <p:cNvSpPr>
            <a:spLocks noGrp="1"/>
          </p:cNvSpPr>
          <p:nvPr/>
        </p:nvSpPr>
        <p:spPr>
          <a:xfrm>
            <a:off x="15650571" y="7595644"/>
            <a:ext cx="5226558" cy="2106403"/>
          </a:xfrm>
          <a:prstGeom prst="roundRect">
            <a:avLst>
              <a:gd name="adj" fmla="val 6417"/>
            </a:avLst>
          </a:prstGeom>
          <a:solidFill>
            <a:schemeClr val="accent4">
              <a:lumMod val="40000"/>
              <a:lumOff val="60000"/>
              <a:alpha val="40000"/>
            </a:schemeClr>
          </a:solidFill>
          <a:ln w="14288">
            <a:solidFill>
              <a:srgbClr val="E6C7B3"/>
            </a:solidFill>
            <a:prstDash val="solid"/>
          </a:ln>
        </p:spPr>
        <p:txBody>
          <a:bodyPr wrap="square" lIns="209550" tIns="171450" rIns="209550" bIns="152400" anchor="t">
            <a:noAutofit/>
          </a:bodyPr>
          <a:lstStyle/>
          <a:p>
            <a:pPr algn="l">
              <a:lnSpc>
                <a:spcPct val="100000"/>
              </a:lnSpc>
              <a:buNone/>
              <a:defRPr sz="2400">
                <a:solidFill>
                  <a:srgbClr val="152433"/>
                </a:solidFill>
                <a:latin typeface="Cambria"/>
                <a:ea typeface="Cambria"/>
                <a:cs typeface="Cambria"/>
              </a:defRPr>
            </a:pPr>
            <a:r>
              <a:rPr sz="2400" b="1" dirty="0">
                <a:solidFill>
                  <a:srgbClr val="152433"/>
                </a:solidFill>
                <a:latin typeface="Cambria"/>
                <a:ea typeface="Cambria"/>
                <a:cs typeface="Cambria"/>
              </a:rPr>
              <a:t>SPECTRAL SIGNATURE</a:t>
            </a:r>
          </a:p>
          <a:p>
            <a:pPr>
              <a:defRPr sz="2400">
                <a:solidFill>
                  <a:srgbClr val="152433"/>
                </a:solidFill>
                <a:latin typeface="Cambria"/>
                <a:ea typeface="Cambria"/>
                <a:cs typeface="Cambria"/>
              </a:defRPr>
            </a:pPr>
            <a:r>
              <a:rPr sz="2400" dirty="0">
                <a:solidFill>
                  <a:srgbClr val="152433"/>
                </a:solidFill>
                <a:latin typeface="Cambria"/>
                <a:ea typeface="Cambria"/>
                <a:cs typeface="Cambria"/>
              </a:rPr>
              <a:t>The same characteristic bands</a:t>
            </a:r>
            <a:r>
              <a:rPr lang="en-US" sz="2400" dirty="0">
                <a:solidFill>
                  <a:srgbClr val="152433"/>
                </a:solidFill>
                <a:latin typeface="Cambria"/>
                <a:ea typeface="Cambria"/>
                <a:cs typeface="Cambria"/>
              </a:rPr>
              <a:t> than in phlegmon</a:t>
            </a:r>
            <a:r>
              <a:rPr sz="2400" dirty="0">
                <a:solidFill>
                  <a:srgbClr val="152433"/>
                </a:solidFill>
                <a:latin typeface="Cambria"/>
                <a:ea typeface="Cambria"/>
                <a:cs typeface="Cambria"/>
              </a:rPr>
              <a:t> are affected, but the intensity changes are smaller</a:t>
            </a:r>
          </a:p>
        </p:txBody>
      </p:sp>
      <p:sp>
        <p:nvSpPr>
          <p:cNvPr id="4" name="lda-summary">
            <a:extLst>
              <a:ext uri="{FF2B5EF4-FFF2-40B4-BE49-F238E27FC236}">
                <a16:creationId xmlns:a16="http://schemas.microsoft.com/office/drawing/2014/main" id="{E306498E-8AC3-A086-86CE-32FB37D7D289}"/>
              </a:ext>
            </a:extLst>
          </p:cNvPr>
          <p:cNvSpPr>
            <a:spLocks noGrp="1"/>
          </p:cNvSpPr>
          <p:nvPr/>
        </p:nvSpPr>
        <p:spPr>
          <a:xfrm>
            <a:off x="11292648" y="16730785"/>
            <a:ext cx="9601318" cy="1652075"/>
          </a:xfrm>
          <a:prstGeom prst="roundRect">
            <a:avLst>
              <a:gd name="adj" fmla="val 10995"/>
            </a:avLst>
          </a:prstGeom>
          <a:solidFill>
            <a:srgbClr val="F7F2FA"/>
          </a:solidFill>
          <a:ln w="14288">
            <a:solidFill>
              <a:srgbClr val="D9C2E5"/>
            </a:solidFill>
            <a:prstDash val="solid"/>
          </a:ln>
        </p:spPr>
        <p:txBody>
          <a:bodyPr wrap="square" lIns="171450" tIns="171450" rIns="171450" bIns="171450" anchor="ctr">
            <a:noAutofit/>
          </a:bodyPr>
          <a:lstStyle/>
          <a:p>
            <a:pPr algn="just">
              <a:lnSpc>
                <a:spcPct val="106000"/>
              </a:lnSpc>
              <a:buNone/>
              <a:defRPr sz="2025" b="0" i="0">
                <a:solidFill>
                  <a:srgbClr val="152433"/>
                </a:solidFill>
                <a:latin typeface="Cambria"/>
                <a:ea typeface="Cambria"/>
                <a:cs typeface="Cambria"/>
              </a:defRPr>
            </a:pPr>
            <a:r>
              <a:rPr lang="en-US" sz="2400" b="0" i="0" dirty="0">
                <a:solidFill>
                  <a:srgbClr val="152433"/>
                </a:solidFill>
                <a:latin typeface="Cambria"/>
                <a:ea typeface="Cambria"/>
                <a:cs typeface="Cambria"/>
              </a:rPr>
              <a:t>The samples were divided into </a:t>
            </a:r>
            <a:r>
              <a:rPr lang="ru-RU" sz="2400" b="1" i="1" dirty="0">
                <a:solidFill>
                  <a:srgbClr val="152433"/>
                </a:solidFill>
                <a:latin typeface="Cambria"/>
                <a:ea typeface="Cambria"/>
                <a:cs typeface="Cambria"/>
              </a:rPr>
              <a:t>3</a:t>
            </a:r>
            <a:r>
              <a:rPr lang="en-US" sz="2400" b="1" i="1" dirty="0">
                <a:solidFill>
                  <a:srgbClr val="152433"/>
                </a:solidFill>
                <a:latin typeface="Cambria"/>
                <a:ea typeface="Cambria"/>
                <a:cs typeface="Cambria"/>
              </a:rPr>
              <a:t> groups</a:t>
            </a:r>
            <a:r>
              <a:rPr lang="en-US" sz="2400" b="0" i="0" dirty="0">
                <a:solidFill>
                  <a:srgbClr val="152433"/>
                </a:solidFill>
                <a:latin typeface="Cambria"/>
                <a:ea typeface="Cambria"/>
                <a:cs typeface="Cambria"/>
              </a:rPr>
              <a:t>: </a:t>
            </a:r>
            <a:r>
              <a:rPr lang="en-US" sz="2400" b="0" i="1" u="sng" dirty="0">
                <a:solidFill>
                  <a:srgbClr val="152433"/>
                </a:solidFill>
                <a:latin typeface="Cambria"/>
                <a:ea typeface="Cambria"/>
                <a:cs typeface="Cambria"/>
              </a:rPr>
              <a:t>gangrene</a:t>
            </a:r>
            <a:r>
              <a:rPr lang="en-US" sz="2400" b="0" i="0" dirty="0">
                <a:solidFill>
                  <a:srgbClr val="152433"/>
                </a:solidFill>
                <a:latin typeface="Cambria"/>
                <a:ea typeface="Cambria"/>
                <a:cs typeface="Cambria"/>
              </a:rPr>
              <a:t>, </a:t>
            </a:r>
            <a:r>
              <a:rPr lang="en-US" sz="2400" b="0" i="1" u="sng" dirty="0">
                <a:solidFill>
                  <a:srgbClr val="152433"/>
                </a:solidFill>
                <a:latin typeface="Cambria"/>
                <a:ea typeface="Cambria"/>
                <a:cs typeface="Cambria"/>
              </a:rPr>
              <a:t>phlegmon</a:t>
            </a:r>
            <a:r>
              <a:rPr lang="en-US" sz="2400" b="0" i="0" dirty="0">
                <a:solidFill>
                  <a:srgbClr val="152433"/>
                </a:solidFill>
                <a:latin typeface="Cambria"/>
                <a:ea typeface="Cambria"/>
                <a:cs typeface="Cambria"/>
              </a:rPr>
              <a:t>, and conditionally </a:t>
            </a:r>
            <a:r>
              <a:rPr lang="en-US" sz="2400" b="0" i="1" u="sng" dirty="0">
                <a:solidFill>
                  <a:srgbClr val="152433"/>
                </a:solidFill>
                <a:latin typeface="Cambria"/>
                <a:ea typeface="Cambria"/>
                <a:cs typeface="Cambria"/>
              </a:rPr>
              <a:t>healthy controls </a:t>
            </a:r>
            <a:r>
              <a:rPr lang="en-US" sz="2400" b="0" i="0" dirty="0">
                <a:solidFill>
                  <a:srgbClr val="152433"/>
                </a:solidFill>
                <a:latin typeface="Cambria"/>
                <a:ea typeface="Cambria"/>
                <a:cs typeface="Cambria"/>
              </a:rPr>
              <a:t>without diagnosed bone pathology</a:t>
            </a:r>
            <a:endParaRPr sz="2400" b="0" i="0" dirty="0">
              <a:solidFill>
                <a:srgbClr val="152433"/>
              </a:solidFill>
              <a:latin typeface="Cambria"/>
              <a:ea typeface="Cambria"/>
              <a:cs typeface="Cambria"/>
            </a:endParaRPr>
          </a:p>
        </p:txBody>
      </p:sp>
      <p:sp>
        <p:nvSpPr>
          <p:cNvPr id="10" name="TextBox 9">
            <a:extLst>
              <a:ext uri="{FF2B5EF4-FFF2-40B4-BE49-F238E27FC236}">
                <a16:creationId xmlns:a16="http://schemas.microsoft.com/office/drawing/2014/main" id="{C09A4D6E-2F3D-3B4E-8164-1389DEAD9BF0}"/>
              </a:ext>
            </a:extLst>
          </p:cNvPr>
          <p:cNvSpPr txBox="1"/>
          <p:nvPr/>
        </p:nvSpPr>
        <p:spPr>
          <a:xfrm>
            <a:off x="6523403" y="19768221"/>
            <a:ext cx="4025900" cy="1477328"/>
          </a:xfrm>
          <a:prstGeom prst="rect">
            <a:avLst/>
          </a:prstGeom>
          <a:noFill/>
        </p:spPr>
        <p:txBody>
          <a:bodyPr wrap="square">
            <a:spAutoFit/>
          </a:bodyPr>
          <a:lstStyle/>
          <a:p>
            <a:pPr algn="just"/>
            <a:r>
              <a:rPr lang="en-US" sz="1800" i="1" dirty="0">
                <a:latin typeface="Cambria" panose="02040503050406030204" pitchFamily="18" charset="0"/>
                <a:ea typeface="Cambria" panose="02040503050406030204" pitchFamily="18" charset="0"/>
              </a:rPr>
              <a:t>Spectral decomposition helped resolve overlapping organic-matrix components in the 1200–1700 cm⁻¹ region and additional weak components in the 1800–2200 cm⁻¹ region</a:t>
            </a:r>
            <a:endParaRPr lang="ru-RU" i="1" dirty="0"/>
          </a:p>
        </p:txBody>
      </p:sp>
    </p:spTree>
    <p:extLst>
      <p:ext uri="{BB962C8B-B14F-4D97-AF65-F5344CB8AC3E}">
        <p14:creationId xmlns:p14="http://schemas.microsoft.com/office/powerpoint/2010/main" val="3206670534"/>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668</Words>
  <Application>Microsoft Office PowerPoint</Application>
  <DocSecurity>0</DocSecurity>
  <PresentationFormat>Произвольный</PresentationFormat>
  <Paragraphs>41</Paragraphs>
  <Slides>1</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vt:i4>
      </vt:variant>
    </vt:vector>
  </HeadingPairs>
  <TitlesOfParts>
    <vt:vector size="6" baseType="lpstr">
      <vt:lpstr>Arial</vt:lpstr>
      <vt:lpstr>Calibri</vt:lpstr>
      <vt:lpstr>Calibri Light</vt:lpstr>
      <vt:lpstr>Cambria</vt:lpstr>
      <vt:lpstr>Тема Office</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Бажутов Филипп</cp:lastModifiedBy>
  <cp:revision>3</cp:revision>
  <dcterms:created xsi:type="dcterms:W3CDTF">2026-08-17T11:50:18Z</dcterms:created>
  <dcterms:modified xsi:type="dcterms:W3CDTF">2026-08-19T17:04:03Z</dcterms:modified>
</cp:coreProperties>
</file>