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7" r:id="rId1"/>
  </p:sldMasterIdLst>
  <p:notesMasterIdLst>
    <p:notesMasterId r:id="rId3"/>
  </p:notesMasterIdLst>
  <p:sldIdLst>
    <p:sldId id="256" r:id="rId2"/>
  </p:sldIdLst>
  <p:sldSz cx="30279975" cy="428085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3">
          <p15:clr>
            <a:srgbClr val="A4A3A4"/>
          </p15:clr>
        </p15:guide>
        <p15:guide id="2" pos="95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hail Kiselev" initials="MK" lastIdx="3" clrIdx="0">
    <p:extLst>
      <p:ext uri="{19B8F6BF-5375-455C-9EA6-DF929625EA0E}">
        <p15:presenceInfo xmlns:p15="http://schemas.microsoft.com/office/powerpoint/2012/main" userId="983eff59ca619f9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CCF8"/>
    <a:srgbClr val="DDFFFF"/>
    <a:srgbClr val="FFFF00"/>
    <a:srgbClr val="99FF99"/>
    <a:srgbClr val="A3B6EB"/>
    <a:srgbClr val="A7FFBE"/>
    <a:srgbClr val="EAF5F6"/>
    <a:srgbClr val="FF0066"/>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614" autoAdjust="0"/>
    <p:restoredTop sz="94101" autoAdjust="0"/>
  </p:normalViewPr>
  <p:slideViewPr>
    <p:cSldViewPr>
      <p:cViewPr>
        <p:scale>
          <a:sx n="33" d="100"/>
          <a:sy n="33" d="100"/>
        </p:scale>
        <p:origin x="2262" y="-234"/>
      </p:cViewPr>
      <p:guideLst>
        <p:guide orient="horz" pos="13483"/>
        <p:guide pos="9537"/>
      </p:guideLst>
    </p:cSldViewPr>
  </p:slideViewPr>
  <p:outlineViewPr>
    <p:cViewPr>
      <p:scale>
        <a:sx n="25" d="100"/>
        <a:sy n="25" d="100"/>
      </p:scale>
      <p:origin x="0" y="0"/>
    </p:cViewPr>
  </p:outlineViewPr>
  <p:notesTextViewPr>
    <p:cViewPr>
      <p:scale>
        <a:sx n="400" d="100"/>
        <a:sy n="400" d="100"/>
      </p:scale>
      <p:origin x="0" y="-11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dirty="0"/>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dirty="0"/>
          </a:p>
        </p:txBody>
      </p:sp>
      <p:sp>
        <p:nvSpPr>
          <p:cNvPr id="3076" name="Rectangle 4"/>
          <p:cNvSpPr>
            <a:spLocks noGrp="1" noRot="1" noChangeAspect="1" noChangeArrowheads="1" noTextEdit="1"/>
          </p:cNvSpPr>
          <p:nvPr>
            <p:ph type="sldImg" idx="2"/>
          </p:nvPr>
        </p:nvSpPr>
        <p:spPr bwMode="auto">
          <a:xfrm>
            <a:off x="2217738" y="685800"/>
            <a:ext cx="2422525"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dirty="0"/>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15C009D-A1FB-4049-BD7B-FC43BB26B23E}" type="slidenum">
              <a:rPr lang="ru-RU"/>
              <a:pPr>
                <a:defRPr/>
              </a:pPr>
              <a:t>‹#›</a:t>
            </a:fld>
            <a:endParaRPr lang="ru-RU" dirty="0"/>
          </a:p>
        </p:txBody>
      </p:sp>
    </p:spTree>
    <p:extLst>
      <p:ext uri="{BB962C8B-B14F-4D97-AF65-F5344CB8AC3E}">
        <p14:creationId xmlns:p14="http://schemas.microsoft.com/office/powerpoint/2010/main" val="18994586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61899" algn="l" rtl="0" eaLnBrk="0" fontAlgn="base" hangingPunct="0">
      <a:spcBef>
        <a:spcPct val="30000"/>
      </a:spcBef>
      <a:spcAft>
        <a:spcPct val="0"/>
      </a:spcAft>
      <a:defRPr sz="1200" kern="1200">
        <a:solidFill>
          <a:schemeClr val="tx1"/>
        </a:solidFill>
        <a:latin typeface="Arial" charset="0"/>
        <a:ea typeface="+mn-ea"/>
        <a:cs typeface="+mn-cs"/>
      </a:defRPr>
    </a:lvl2pPr>
    <a:lvl3pPr marL="923796" algn="l" rtl="0" eaLnBrk="0" fontAlgn="base" hangingPunct="0">
      <a:spcBef>
        <a:spcPct val="30000"/>
      </a:spcBef>
      <a:spcAft>
        <a:spcPct val="0"/>
      </a:spcAft>
      <a:defRPr sz="1200" kern="1200">
        <a:solidFill>
          <a:schemeClr val="tx1"/>
        </a:solidFill>
        <a:latin typeface="Arial" charset="0"/>
        <a:ea typeface="+mn-ea"/>
        <a:cs typeface="+mn-cs"/>
      </a:defRPr>
    </a:lvl3pPr>
    <a:lvl4pPr marL="1385695" algn="l" rtl="0" eaLnBrk="0" fontAlgn="base" hangingPunct="0">
      <a:spcBef>
        <a:spcPct val="30000"/>
      </a:spcBef>
      <a:spcAft>
        <a:spcPct val="0"/>
      </a:spcAft>
      <a:defRPr sz="1200" kern="1200">
        <a:solidFill>
          <a:schemeClr val="tx1"/>
        </a:solidFill>
        <a:latin typeface="Arial" charset="0"/>
        <a:ea typeface="+mn-ea"/>
        <a:cs typeface="+mn-cs"/>
      </a:defRPr>
    </a:lvl4pPr>
    <a:lvl5pPr marL="1847593" algn="l" rtl="0" eaLnBrk="0" fontAlgn="base" hangingPunct="0">
      <a:spcBef>
        <a:spcPct val="30000"/>
      </a:spcBef>
      <a:spcAft>
        <a:spcPct val="0"/>
      </a:spcAft>
      <a:defRPr sz="1200" kern="1200">
        <a:solidFill>
          <a:schemeClr val="tx1"/>
        </a:solidFill>
        <a:latin typeface="Arial" charset="0"/>
        <a:ea typeface="+mn-ea"/>
        <a:cs typeface="+mn-cs"/>
      </a:defRPr>
    </a:lvl5pPr>
    <a:lvl6pPr marL="2310952" algn="l" defTabSz="924381" rtl="0" eaLnBrk="1" latinLnBrk="0" hangingPunct="1">
      <a:defRPr sz="1200" kern="1200">
        <a:solidFill>
          <a:schemeClr val="tx1"/>
        </a:solidFill>
        <a:latin typeface="+mn-lt"/>
        <a:ea typeface="+mn-ea"/>
        <a:cs typeface="+mn-cs"/>
      </a:defRPr>
    </a:lvl6pPr>
    <a:lvl7pPr marL="2773142" algn="l" defTabSz="924381" rtl="0" eaLnBrk="1" latinLnBrk="0" hangingPunct="1">
      <a:defRPr sz="1200" kern="1200">
        <a:solidFill>
          <a:schemeClr val="tx1"/>
        </a:solidFill>
        <a:latin typeface="+mn-lt"/>
        <a:ea typeface="+mn-ea"/>
        <a:cs typeface="+mn-cs"/>
      </a:defRPr>
    </a:lvl7pPr>
    <a:lvl8pPr marL="3235333" algn="l" defTabSz="924381" rtl="0" eaLnBrk="1" latinLnBrk="0" hangingPunct="1">
      <a:defRPr sz="1200" kern="1200">
        <a:solidFill>
          <a:schemeClr val="tx1"/>
        </a:solidFill>
        <a:latin typeface="+mn-lt"/>
        <a:ea typeface="+mn-ea"/>
        <a:cs typeface="+mn-cs"/>
      </a:defRPr>
    </a:lvl8pPr>
    <a:lvl9pPr marL="3697523" algn="l" defTabSz="9243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D912C4EF-D287-49D4-8039-57DD8E063FE5}" type="slidenum">
              <a:rPr lang="ru-RU" smtClean="0"/>
              <a:pPr/>
              <a:t>1</a:t>
            </a:fld>
            <a:endParaRPr lang="ru-RU" dirty="0"/>
          </a:p>
        </p:txBody>
      </p:sp>
      <p:sp>
        <p:nvSpPr>
          <p:cNvPr id="4099" name="Rectangle 2"/>
          <p:cNvSpPr>
            <a:spLocks noGrp="1" noRot="1" noChangeAspect="1" noChangeArrowheads="1" noTextEdit="1"/>
          </p:cNvSpPr>
          <p:nvPr>
            <p:ph type="sldImg"/>
          </p:nvPr>
        </p:nvSpPr>
        <p:spPr>
          <a:xfrm>
            <a:off x="2217738" y="685800"/>
            <a:ext cx="2422525" cy="3429000"/>
          </a:xfrm>
          <a:ln/>
        </p:spPr>
      </p:sp>
      <p:sp>
        <p:nvSpPr>
          <p:cNvPr id="4100" name="Rectangle 3"/>
          <p:cNvSpPr>
            <a:spLocks noGrp="1" noChangeArrowheads="1"/>
          </p:cNvSpPr>
          <p:nvPr>
            <p:ph type="body" idx="1"/>
          </p:nvPr>
        </p:nvSpPr>
        <p:spPr>
          <a:noFill/>
          <a:ln/>
        </p:spPr>
        <p:txBody>
          <a:bodyPr/>
          <a:lstStyle/>
          <a:p>
            <a:pPr eaLnBrk="1" hangingPunct="1"/>
            <a:endParaRPr lang="ru-RU" dirty="0"/>
          </a:p>
        </p:txBody>
      </p:sp>
    </p:spTree>
    <p:extLst>
      <p:ext uri="{BB962C8B-B14F-4D97-AF65-F5344CB8AC3E}">
        <p14:creationId xmlns:p14="http://schemas.microsoft.com/office/powerpoint/2010/main" val="1896792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935312" y="5008057"/>
            <a:ext cx="18605478" cy="15863942"/>
          </a:xfrm>
        </p:spPr>
        <p:txBody>
          <a:bodyPr bIns="0" anchor="b">
            <a:normAutofit/>
          </a:bodyPr>
          <a:lstStyle>
            <a:lvl1pPr algn="l">
              <a:defRPr sz="17882"/>
            </a:lvl1pPr>
          </a:lstStyle>
          <a:p>
            <a:r>
              <a:rPr lang="en-US"/>
              <a:t>Click to edit Master title style</a:t>
            </a:r>
            <a:endParaRPr lang="en-US" dirty="0"/>
          </a:p>
        </p:txBody>
      </p:sp>
      <p:sp>
        <p:nvSpPr>
          <p:cNvPr id="3" name="Subtitle 2"/>
          <p:cNvSpPr>
            <a:spLocks noGrp="1"/>
          </p:cNvSpPr>
          <p:nvPr>
            <p:ph type="subTitle" idx="1"/>
          </p:nvPr>
        </p:nvSpPr>
        <p:spPr>
          <a:xfrm>
            <a:off x="7935312" y="22042242"/>
            <a:ext cx="18605478" cy="6102437"/>
          </a:xfrm>
        </p:spPr>
        <p:txBody>
          <a:bodyPr tIns="91440" bIns="91440">
            <a:normAutofit/>
          </a:bodyPr>
          <a:lstStyle>
            <a:lvl1pPr marL="0" indent="0" algn="l">
              <a:buNone/>
              <a:defRPr sz="5298" b="0" cap="all" baseline="0">
                <a:solidFill>
                  <a:schemeClr val="tx1"/>
                </a:solidFill>
              </a:defRPr>
            </a:lvl1pPr>
            <a:lvl2pPr marL="1135513" indent="0" algn="ctr">
              <a:buNone/>
              <a:defRPr sz="4967"/>
            </a:lvl2pPr>
            <a:lvl3pPr marL="2271027" indent="0" algn="ctr">
              <a:buNone/>
              <a:defRPr sz="4471"/>
            </a:lvl3pPr>
            <a:lvl4pPr marL="3406540" indent="0" algn="ctr">
              <a:buNone/>
              <a:defRPr sz="3974"/>
            </a:lvl4pPr>
            <a:lvl5pPr marL="4542053" indent="0" algn="ctr">
              <a:buNone/>
              <a:defRPr sz="3974"/>
            </a:lvl5pPr>
            <a:lvl6pPr marL="5677567" indent="0" algn="ctr">
              <a:buNone/>
              <a:defRPr sz="3974"/>
            </a:lvl6pPr>
            <a:lvl7pPr marL="6813080" indent="0" algn="ctr">
              <a:buNone/>
              <a:defRPr sz="3974"/>
            </a:lvl7pPr>
            <a:lvl8pPr marL="7948593" indent="0" algn="ctr">
              <a:buNone/>
              <a:defRPr sz="3974"/>
            </a:lvl8pPr>
            <a:lvl9pPr marL="9084107" indent="0" algn="ctr">
              <a:buNone/>
              <a:defRPr sz="397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a:xfrm>
            <a:off x="7935311" y="2055586"/>
            <a:ext cx="10220127" cy="1930073"/>
          </a:xfrm>
        </p:spPr>
        <p:txBody>
          <a:bodyPr/>
          <a:lstStyle/>
          <a:p>
            <a:pPr>
              <a:defRPr/>
            </a:pPr>
            <a:endParaRPr lang="ru-RU" dirty="0"/>
          </a:p>
        </p:txBody>
      </p:sp>
      <p:sp>
        <p:nvSpPr>
          <p:cNvPr id="6" name="Slide Number Placeholder 5"/>
          <p:cNvSpPr>
            <a:spLocks noGrp="1"/>
          </p:cNvSpPr>
          <p:nvPr>
            <p:ph type="sldNum" sz="quarter" idx="12"/>
          </p:nvPr>
        </p:nvSpPr>
        <p:spPr>
          <a:xfrm>
            <a:off x="4750961" y="4987293"/>
            <a:ext cx="2655806" cy="3143399"/>
          </a:xfrm>
        </p:spPr>
        <p:txBody>
          <a:bodyPr/>
          <a:lstStyle/>
          <a:p>
            <a:pPr>
              <a:defRPr/>
            </a:pPr>
            <a:fld id="{27690763-399E-4142-B7D7-788C24F2D226}" type="slidenum">
              <a:rPr lang="ru-RU" smtClean="0"/>
              <a:pPr>
                <a:defRPr/>
              </a:pPr>
              <a:t>‹#›</a:t>
            </a:fld>
            <a:endParaRPr lang="ru-RU" dirty="0"/>
          </a:p>
        </p:txBody>
      </p:sp>
      <p:cxnSp>
        <p:nvCxnSpPr>
          <p:cNvPr id="15" name="Straight Connector 14"/>
          <p:cNvCxnSpPr/>
          <p:nvPr/>
        </p:nvCxnSpPr>
        <p:spPr>
          <a:xfrm>
            <a:off x="7935312" y="22025617"/>
            <a:ext cx="1860547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722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33" name="Straight Connector 32"/>
          <p:cNvCxnSpPr/>
          <p:nvPr/>
        </p:nvCxnSpPr>
        <p:spPr>
          <a:xfrm>
            <a:off x="4780062" y="11529763"/>
            <a:ext cx="2176072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5673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780060" y="10961991"/>
            <a:ext cx="18600468" cy="11784829"/>
          </a:xfrm>
        </p:spPr>
        <p:txBody>
          <a:bodyPr anchor="b">
            <a:normAutofit/>
          </a:bodyPr>
          <a:lstStyle>
            <a:lvl1pPr algn="l">
              <a:defRPr sz="10597"/>
            </a:lvl1pPr>
          </a:lstStyle>
          <a:p>
            <a:r>
              <a:rPr lang="en-US"/>
              <a:t>Click to edit Master title style</a:t>
            </a:r>
            <a:endParaRPr lang="en-US" dirty="0"/>
          </a:p>
        </p:txBody>
      </p:sp>
      <p:sp>
        <p:nvSpPr>
          <p:cNvPr id="3" name="Text Placeholder 2"/>
          <p:cNvSpPr>
            <a:spLocks noGrp="1"/>
          </p:cNvSpPr>
          <p:nvPr>
            <p:ph type="body" idx="1"/>
          </p:nvPr>
        </p:nvSpPr>
        <p:spPr>
          <a:xfrm>
            <a:off x="4780064" y="23758772"/>
            <a:ext cx="18600468" cy="6322834"/>
          </a:xfrm>
        </p:spPr>
        <p:txBody>
          <a:bodyPr tIns="91440">
            <a:normAutofit/>
          </a:bodyPr>
          <a:lstStyle>
            <a:lvl1pPr marL="0" indent="0" algn="l">
              <a:buNone/>
              <a:defRPr sz="5961">
                <a:solidFill>
                  <a:schemeClr val="tx1"/>
                </a:solidFill>
              </a:defRPr>
            </a:lvl1pPr>
            <a:lvl2pPr marL="1135513" indent="0">
              <a:buNone/>
              <a:defRPr sz="4967">
                <a:solidFill>
                  <a:schemeClr val="tx1">
                    <a:tint val="75000"/>
                  </a:schemeClr>
                </a:solidFill>
              </a:defRPr>
            </a:lvl2pPr>
            <a:lvl3pPr marL="2271027" indent="0">
              <a:buNone/>
              <a:defRPr sz="4471">
                <a:solidFill>
                  <a:schemeClr val="tx1">
                    <a:tint val="75000"/>
                  </a:schemeClr>
                </a:solidFill>
              </a:defRPr>
            </a:lvl3pPr>
            <a:lvl4pPr marL="3406540" indent="0">
              <a:buNone/>
              <a:defRPr sz="3974">
                <a:solidFill>
                  <a:schemeClr val="tx1">
                    <a:tint val="75000"/>
                  </a:schemeClr>
                </a:solidFill>
              </a:defRPr>
            </a:lvl4pPr>
            <a:lvl5pPr marL="4542053" indent="0">
              <a:buNone/>
              <a:defRPr sz="3974">
                <a:solidFill>
                  <a:schemeClr val="tx1">
                    <a:tint val="75000"/>
                  </a:schemeClr>
                </a:solidFill>
              </a:defRPr>
            </a:lvl5pPr>
            <a:lvl6pPr marL="5677567" indent="0">
              <a:buNone/>
              <a:defRPr sz="3974">
                <a:solidFill>
                  <a:schemeClr val="tx1">
                    <a:tint val="75000"/>
                  </a:schemeClr>
                </a:solidFill>
              </a:defRPr>
            </a:lvl6pPr>
            <a:lvl7pPr marL="6813080" indent="0">
              <a:buNone/>
              <a:defRPr sz="3974">
                <a:solidFill>
                  <a:schemeClr val="tx1">
                    <a:tint val="75000"/>
                  </a:schemeClr>
                </a:solidFill>
              </a:defRPr>
            </a:lvl7pPr>
            <a:lvl8pPr marL="7948593" indent="0">
              <a:buNone/>
              <a:defRPr sz="3974">
                <a:solidFill>
                  <a:schemeClr val="tx1">
                    <a:tint val="75000"/>
                  </a:schemeClr>
                </a:solidFill>
              </a:defRPr>
            </a:lvl8pPr>
            <a:lvl9pPr marL="9084107" indent="0">
              <a:buNone/>
              <a:defRPr sz="397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15" name="Straight Connector 14"/>
          <p:cNvCxnSpPr/>
          <p:nvPr/>
        </p:nvCxnSpPr>
        <p:spPr>
          <a:xfrm>
            <a:off x="4780060" y="23751210"/>
            <a:ext cx="1860046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7833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80062" y="5024231"/>
            <a:ext cx="21760729" cy="661231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780058" y="12571250"/>
            <a:ext cx="10351192" cy="2145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190323" y="12571253"/>
            <a:ext cx="10350466" cy="21457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dirty="0"/>
          </a:p>
        </p:txBody>
      </p:sp>
      <p:sp>
        <p:nvSpPr>
          <p:cNvPr id="7" name="Slide Number Placeholder 6"/>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33" name="Straight Connector 32"/>
          <p:cNvCxnSpPr/>
          <p:nvPr/>
        </p:nvCxnSpPr>
        <p:spPr>
          <a:xfrm>
            <a:off x="4780062" y="11529763"/>
            <a:ext cx="2176072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7861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4780062" y="11529763"/>
            <a:ext cx="217607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4780060" y="5019699"/>
            <a:ext cx="21760732" cy="659368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80060" y="12606296"/>
            <a:ext cx="10350844" cy="5005832"/>
          </a:xfrm>
        </p:spPr>
        <p:txBody>
          <a:bodyPr anchor="b">
            <a:normAutofit/>
          </a:bodyPr>
          <a:lstStyle>
            <a:lvl1pPr marL="0" indent="0">
              <a:lnSpc>
                <a:spcPct val="100000"/>
              </a:lnSpc>
              <a:buNone/>
              <a:defRPr sz="7285" b="0" cap="all" baseline="0">
                <a:solidFill>
                  <a:schemeClr val="accent1"/>
                </a:solidFill>
              </a:defRPr>
            </a:lvl1pPr>
            <a:lvl2pPr marL="1135513" indent="0">
              <a:buNone/>
              <a:defRPr sz="4967" b="1"/>
            </a:lvl2pPr>
            <a:lvl3pPr marL="2271027" indent="0">
              <a:buNone/>
              <a:defRPr sz="4471" b="1"/>
            </a:lvl3pPr>
            <a:lvl4pPr marL="3406540" indent="0">
              <a:buNone/>
              <a:defRPr sz="3974" b="1"/>
            </a:lvl4pPr>
            <a:lvl5pPr marL="4542053" indent="0">
              <a:buNone/>
              <a:defRPr sz="3974" b="1"/>
            </a:lvl5pPr>
            <a:lvl6pPr marL="5677567" indent="0">
              <a:buNone/>
              <a:defRPr sz="3974" b="1"/>
            </a:lvl6pPr>
            <a:lvl7pPr marL="6813080" indent="0">
              <a:buNone/>
              <a:defRPr sz="3974" b="1"/>
            </a:lvl7pPr>
            <a:lvl8pPr marL="7948593" indent="0">
              <a:buNone/>
              <a:defRPr sz="3974" b="1"/>
            </a:lvl8pPr>
            <a:lvl9pPr marL="9084107" indent="0">
              <a:buNone/>
              <a:defRPr sz="3974" b="1"/>
            </a:lvl9pPr>
          </a:lstStyle>
          <a:p>
            <a:pPr lvl="0"/>
            <a:r>
              <a:rPr lang="en-US"/>
              <a:t>Click to edit Master text styles</a:t>
            </a:r>
          </a:p>
        </p:txBody>
      </p:sp>
      <p:sp>
        <p:nvSpPr>
          <p:cNvPr id="4" name="Content Placeholder 3"/>
          <p:cNvSpPr>
            <a:spLocks noGrp="1"/>
          </p:cNvSpPr>
          <p:nvPr>
            <p:ph sz="half" idx="2"/>
          </p:nvPr>
        </p:nvSpPr>
        <p:spPr>
          <a:xfrm>
            <a:off x="4780060" y="17629463"/>
            <a:ext cx="10350844" cy="165070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190323" y="12627857"/>
            <a:ext cx="10350466" cy="5007667"/>
          </a:xfrm>
        </p:spPr>
        <p:txBody>
          <a:bodyPr anchor="b">
            <a:normAutofit/>
          </a:bodyPr>
          <a:lstStyle>
            <a:lvl1pPr marL="0" indent="0">
              <a:lnSpc>
                <a:spcPct val="100000"/>
              </a:lnSpc>
              <a:buNone/>
              <a:defRPr sz="7285" b="0" cap="all" baseline="0">
                <a:solidFill>
                  <a:schemeClr val="accent1"/>
                </a:solidFill>
              </a:defRPr>
            </a:lvl1pPr>
            <a:lvl2pPr marL="1135513" indent="0">
              <a:buNone/>
              <a:defRPr sz="4967" b="1"/>
            </a:lvl2pPr>
            <a:lvl3pPr marL="2271027" indent="0">
              <a:buNone/>
              <a:defRPr sz="4471" b="1"/>
            </a:lvl3pPr>
            <a:lvl4pPr marL="3406540" indent="0">
              <a:buNone/>
              <a:defRPr sz="3974" b="1"/>
            </a:lvl4pPr>
            <a:lvl5pPr marL="4542053" indent="0">
              <a:buNone/>
              <a:defRPr sz="3974" b="1"/>
            </a:lvl5pPr>
            <a:lvl6pPr marL="5677567" indent="0">
              <a:buNone/>
              <a:defRPr sz="3974" b="1"/>
            </a:lvl6pPr>
            <a:lvl7pPr marL="6813080" indent="0">
              <a:buNone/>
              <a:defRPr sz="3974" b="1"/>
            </a:lvl7pPr>
            <a:lvl8pPr marL="7948593" indent="0">
              <a:buNone/>
              <a:defRPr sz="3974" b="1"/>
            </a:lvl8pPr>
            <a:lvl9pPr marL="9084107" indent="0">
              <a:buNone/>
              <a:defRPr sz="3974" b="1"/>
            </a:lvl9pPr>
          </a:lstStyle>
          <a:p>
            <a:pPr lvl="0"/>
            <a:r>
              <a:rPr lang="en-US"/>
              <a:t>Click to edit Master text styles</a:t>
            </a:r>
          </a:p>
        </p:txBody>
      </p:sp>
      <p:sp>
        <p:nvSpPr>
          <p:cNvPr id="6" name="Content Placeholder 5"/>
          <p:cNvSpPr>
            <a:spLocks noGrp="1"/>
          </p:cNvSpPr>
          <p:nvPr>
            <p:ph sz="quarter" idx="4"/>
          </p:nvPr>
        </p:nvSpPr>
        <p:spPr>
          <a:xfrm>
            <a:off x="16190323" y="17612116"/>
            <a:ext cx="10350466" cy="16462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dirty="0"/>
          </a:p>
        </p:txBody>
      </p:sp>
      <p:sp>
        <p:nvSpPr>
          <p:cNvPr id="9" name="Slide Number Placeholder 8"/>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spTree>
    <p:extLst>
      <p:ext uri="{BB962C8B-B14F-4D97-AF65-F5344CB8AC3E}">
        <p14:creationId xmlns:p14="http://schemas.microsoft.com/office/powerpoint/2010/main" val="3836803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4780062" y="11529763"/>
            <a:ext cx="217607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ru-RU" dirty="0"/>
          </a:p>
        </p:txBody>
      </p:sp>
      <p:sp>
        <p:nvSpPr>
          <p:cNvPr id="4" name="Footer Placeholder 3"/>
          <p:cNvSpPr>
            <a:spLocks noGrp="1"/>
          </p:cNvSpPr>
          <p:nvPr>
            <p:ph type="ftr" sz="quarter" idx="11"/>
          </p:nvPr>
        </p:nvSpPr>
        <p:spPr/>
        <p:txBody>
          <a:bodyPr/>
          <a:lstStyle/>
          <a:p>
            <a:pPr>
              <a:defRPr/>
            </a:pPr>
            <a:endParaRPr lang="ru-RU" dirty="0"/>
          </a:p>
        </p:txBody>
      </p:sp>
      <p:sp>
        <p:nvSpPr>
          <p:cNvPr id="5" name="Slide Number Placeholder 4"/>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spTree>
    <p:extLst>
      <p:ext uri="{BB962C8B-B14F-4D97-AF65-F5344CB8AC3E}">
        <p14:creationId xmlns:p14="http://schemas.microsoft.com/office/powerpoint/2010/main" val="3413458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dirty="0"/>
          </a:p>
        </p:txBody>
      </p:sp>
      <p:sp>
        <p:nvSpPr>
          <p:cNvPr id="4" name="Slide Number Placeholder 3"/>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spTree>
    <p:extLst>
      <p:ext uri="{BB962C8B-B14F-4D97-AF65-F5344CB8AC3E}">
        <p14:creationId xmlns:p14="http://schemas.microsoft.com/office/powerpoint/2010/main" val="50793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65328" y="4987296"/>
            <a:ext cx="8033432" cy="14026796"/>
          </a:xfrm>
        </p:spPr>
        <p:txBody>
          <a:bodyPr anchor="b">
            <a:normAutofit/>
          </a:bodyPr>
          <a:lstStyle>
            <a:lvl1pPr algn="l">
              <a:defRPr sz="7948"/>
            </a:lvl1pPr>
          </a:lstStyle>
          <a:p>
            <a:r>
              <a:rPr lang="en-US"/>
              <a:t>Click to edit Master title style</a:t>
            </a:r>
            <a:endParaRPr lang="en-US" dirty="0"/>
          </a:p>
        </p:txBody>
      </p:sp>
      <p:sp>
        <p:nvSpPr>
          <p:cNvPr id="3" name="Content Placeholder 2"/>
          <p:cNvSpPr>
            <a:spLocks noGrp="1"/>
          </p:cNvSpPr>
          <p:nvPr>
            <p:ph idx="1"/>
          </p:nvPr>
        </p:nvSpPr>
        <p:spPr>
          <a:xfrm>
            <a:off x="13863937" y="4987299"/>
            <a:ext cx="12676852" cy="2908099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65329" y="20009100"/>
            <a:ext cx="8038131" cy="14033437"/>
          </a:xfrm>
        </p:spPr>
        <p:txBody>
          <a:bodyPr>
            <a:normAutofit/>
          </a:bodyPr>
          <a:lstStyle>
            <a:lvl1pPr marL="0" indent="0" algn="l">
              <a:buNone/>
              <a:defRPr sz="5298"/>
            </a:lvl1pPr>
            <a:lvl2pPr marL="1135513" indent="0">
              <a:buNone/>
              <a:defRPr sz="3477"/>
            </a:lvl2pPr>
            <a:lvl3pPr marL="2271027" indent="0">
              <a:buNone/>
              <a:defRPr sz="2980"/>
            </a:lvl3pPr>
            <a:lvl4pPr marL="3406540" indent="0">
              <a:buNone/>
              <a:defRPr sz="2484"/>
            </a:lvl4pPr>
            <a:lvl5pPr marL="4542053" indent="0">
              <a:buNone/>
              <a:defRPr sz="2484"/>
            </a:lvl5pPr>
            <a:lvl6pPr marL="5677567" indent="0">
              <a:buNone/>
              <a:defRPr sz="2484"/>
            </a:lvl6pPr>
            <a:lvl7pPr marL="6813080" indent="0">
              <a:buNone/>
              <a:defRPr sz="2484"/>
            </a:lvl7pPr>
            <a:lvl8pPr marL="7948593" indent="0">
              <a:buNone/>
              <a:defRPr sz="2484"/>
            </a:lvl8pPr>
            <a:lvl9pPr marL="9084107" indent="0">
              <a:buNone/>
              <a:defRPr sz="2484"/>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dirty="0"/>
          </a:p>
        </p:txBody>
      </p:sp>
      <p:sp>
        <p:nvSpPr>
          <p:cNvPr id="7" name="Slide Number Placeholder 6"/>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17" name="Straight Connector 16"/>
          <p:cNvCxnSpPr/>
          <p:nvPr/>
        </p:nvCxnSpPr>
        <p:spPr>
          <a:xfrm>
            <a:off x="4774288" y="20009090"/>
            <a:ext cx="802457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496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16545706" y="3009777"/>
            <a:ext cx="11627812" cy="32141356"/>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4782238" y="7050566"/>
            <a:ext cx="10745467" cy="11426743"/>
          </a:xfrm>
        </p:spPr>
        <p:txBody>
          <a:bodyPr anchor="b">
            <a:normAutofit/>
          </a:bodyPr>
          <a:lstStyle>
            <a:lvl1pPr>
              <a:defRPr sz="1059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77049" y="7007062"/>
            <a:ext cx="7401103" cy="24134114"/>
          </a:xfrm>
          <a:solidFill>
            <a:schemeClr val="bg1">
              <a:lumMod val="85000"/>
            </a:schemeClr>
          </a:solidFill>
          <a:ln w="9525" cap="sq">
            <a:noFill/>
            <a:miter lim="800000"/>
          </a:ln>
          <a:effectLst/>
        </p:spPr>
        <p:txBody>
          <a:bodyPr anchor="t"/>
          <a:lstStyle>
            <a:lvl1pPr marL="0" indent="0" algn="ctr">
              <a:buNone/>
              <a:defRPr sz="7948"/>
            </a:lvl1pPr>
            <a:lvl2pPr marL="1135513" indent="0">
              <a:buNone/>
              <a:defRPr sz="6954"/>
            </a:lvl2pPr>
            <a:lvl3pPr marL="2271027" indent="0">
              <a:buNone/>
              <a:defRPr sz="5961"/>
            </a:lvl3pPr>
            <a:lvl4pPr marL="3406540" indent="0">
              <a:buNone/>
              <a:defRPr sz="4967"/>
            </a:lvl4pPr>
            <a:lvl5pPr marL="4542053" indent="0">
              <a:buNone/>
              <a:defRPr sz="4967"/>
            </a:lvl5pPr>
            <a:lvl6pPr marL="5677567" indent="0">
              <a:buNone/>
              <a:defRPr sz="4967"/>
            </a:lvl6pPr>
            <a:lvl7pPr marL="6813080" indent="0">
              <a:buNone/>
              <a:defRPr sz="4967"/>
            </a:lvl7pPr>
            <a:lvl8pPr marL="7948593" indent="0">
              <a:buNone/>
              <a:defRPr sz="4967"/>
            </a:lvl8pPr>
            <a:lvl9pPr marL="9084107" indent="0">
              <a:buNone/>
              <a:defRPr sz="4967"/>
            </a:lvl9pPr>
          </a:lstStyle>
          <a:p>
            <a:r>
              <a:rPr lang="en-US" dirty="0"/>
              <a:t>Click icon to add picture</a:t>
            </a:r>
          </a:p>
        </p:txBody>
      </p:sp>
      <p:sp>
        <p:nvSpPr>
          <p:cNvPr id="4" name="Text Placeholder 3"/>
          <p:cNvSpPr>
            <a:spLocks noGrp="1"/>
          </p:cNvSpPr>
          <p:nvPr>
            <p:ph type="body" sz="half" idx="2"/>
          </p:nvPr>
        </p:nvSpPr>
        <p:spPr>
          <a:xfrm>
            <a:off x="4780064" y="19637690"/>
            <a:ext cx="10730072" cy="12507617"/>
          </a:xfrm>
        </p:spPr>
        <p:txBody>
          <a:bodyPr>
            <a:normAutofit/>
          </a:bodyPr>
          <a:lstStyle>
            <a:lvl1pPr marL="0" indent="0" algn="l">
              <a:buNone/>
              <a:defRPr sz="5961"/>
            </a:lvl1pPr>
            <a:lvl2pPr marL="1135513" indent="0">
              <a:buNone/>
              <a:defRPr sz="3477"/>
            </a:lvl2pPr>
            <a:lvl3pPr marL="2271027" indent="0">
              <a:buNone/>
              <a:defRPr sz="2980"/>
            </a:lvl3pPr>
            <a:lvl4pPr marL="3406540" indent="0">
              <a:buNone/>
              <a:defRPr sz="2484"/>
            </a:lvl4pPr>
            <a:lvl5pPr marL="4542053" indent="0">
              <a:buNone/>
              <a:defRPr sz="2484"/>
            </a:lvl5pPr>
            <a:lvl6pPr marL="5677567" indent="0">
              <a:buNone/>
              <a:defRPr sz="2484"/>
            </a:lvl6pPr>
            <a:lvl7pPr marL="6813080" indent="0">
              <a:buNone/>
              <a:defRPr sz="2484"/>
            </a:lvl7pPr>
            <a:lvl8pPr marL="7948593" indent="0">
              <a:buNone/>
              <a:defRPr sz="2484"/>
            </a:lvl8pPr>
            <a:lvl9pPr marL="9084107" indent="0">
              <a:buNone/>
              <a:defRPr sz="2484"/>
            </a:lvl9pPr>
          </a:lstStyle>
          <a:p>
            <a:pPr lvl="0"/>
            <a:r>
              <a:rPr lang="en-US"/>
              <a:t>Click to edit Master text styles</a:t>
            </a:r>
          </a:p>
        </p:txBody>
      </p:sp>
      <p:sp>
        <p:nvSpPr>
          <p:cNvPr id="5" name="Date Placeholder 4"/>
          <p:cNvSpPr>
            <a:spLocks noGrp="1"/>
          </p:cNvSpPr>
          <p:nvPr>
            <p:ph type="dt" sz="half" idx="10"/>
          </p:nvPr>
        </p:nvSpPr>
        <p:spPr>
          <a:xfrm>
            <a:off x="4757453" y="34143560"/>
            <a:ext cx="10770253" cy="1998249"/>
          </a:xfrm>
        </p:spPr>
        <p:txBody>
          <a:bodyPr/>
          <a:lstStyle>
            <a:lvl1pPr algn="l">
              <a:defRPr/>
            </a:lvl1pPr>
          </a:lstStyle>
          <a:p>
            <a:pPr>
              <a:defRPr/>
            </a:pPr>
            <a:endParaRPr lang="ru-RU" dirty="0"/>
          </a:p>
        </p:txBody>
      </p:sp>
      <p:sp>
        <p:nvSpPr>
          <p:cNvPr id="6" name="Footer Placeholder 5"/>
          <p:cNvSpPr>
            <a:spLocks noGrp="1"/>
          </p:cNvSpPr>
          <p:nvPr>
            <p:ph type="ftr" sz="quarter" idx="11"/>
          </p:nvPr>
        </p:nvSpPr>
        <p:spPr>
          <a:xfrm>
            <a:off x="4760322" y="1989002"/>
            <a:ext cx="10767382" cy="2003293"/>
          </a:xfrm>
        </p:spPr>
        <p:txBody>
          <a:bodyPr/>
          <a:lstStyle/>
          <a:p>
            <a:pPr>
              <a:defRPr/>
            </a:pPr>
            <a:endParaRPr lang="ru-RU" dirty="0"/>
          </a:p>
        </p:txBody>
      </p:sp>
      <p:sp>
        <p:nvSpPr>
          <p:cNvPr id="7" name="Slide Number Placeholder 6"/>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31" name="Straight Connector 30"/>
          <p:cNvCxnSpPr/>
          <p:nvPr/>
        </p:nvCxnSpPr>
        <p:spPr>
          <a:xfrm>
            <a:off x="4772742" y="19622790"/>
            <a:ext cx="1073579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0323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4780062" y="11529763"/>
            <a:ext cx="2176072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spTree>
    <p:extLst>
      <p:ext uri="{BB962C8B-B14F-4D97-AF65-F5344CB8AC3E}">
        <p14:creationId xmlns:p14="http://schemas.microsoft.com/office/powerpoint/2010/main" val="3344279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908763" y="4987302"/>
            <a:ext cx="3652628" cy="2908763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780062" y="4987302"/>
            <a:ext cx="17554355" cy="2908763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dirty="0"/>
          </a:p>
        </p:txBody>
      </p:sp>
      <p:sp>
        <p:nvSpPr>
          <p:cNvPr id="6" name="Slide Number Placeholder 5"/>
          <p:cNvSpPr>
            <a:spLocks noGrp="1"/>
          </p:cNvSpPr>
          <p:nvPr>
            <p:ph type="sldNum" sz="quarter" idx="12"/>
          </p:nvPr>
        </p:nvSpPr>
        <p:spPr/>
        <p:txBody>
          <a:bodyPr/>
          <a:lstStyle/>
          <a:p>
            <a:pPr>
              <a:defRPr/>
            </a:pPr>
            <a:fld id="{27690763-399E-4142-B7D7-788C24F2D226}" type="slidenum">
              <a:rPr lang="ru-RU" smtClean="0"/>
              <a:pPr>
                <a:defRPr/>
              </a:pPr>
              <a:t>‹#›</a:t>
            </a:fld>
            <a:endParaRPr lang="ru-RU" dirty="0"/>
          </a:p>
        </p:txBody>
      </p:sp>
      <p:cxnSp>
        <p:nvCxnSpPr>
          <p:cNvPr id="15" name="Straight Connector 14"/>
          <p:cNvCxnSpPr/>
          <p:nvPr/>
        </p:nvCxnSpPr>
        <p:spPr>
          <a:xfrm>
            <a:off x="22908761" y="4987302"/>
            <a:ext cx="0" cy="29087631"/>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8731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12582473"/>
            <a:ext cx="30279975" cy="25464893"/>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2" y="38047363"/>
            <a:ext cx="30279978" cy="4835946"/>
          </a:xfrm>
          <a:prstGeom prst="rect">
            <a:avLst/>
          </a:prstGeom>
        </p:spPr>
      </p:pic>
      <p:cxnSp>
        <p:nvCxnSpPr>
          <p:cNvPr id="13" name="Straight Connector 12"/>
          <p:cNvCxnSpPr/>
          <p:nvPr/>
        </p:nvCxnSpPr>
        <p:spPr>
          <a:xfrm>
            <a:off x="0" y="38084026"/>
            <a:ext cx="30279975"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780062" y="5021921"/>
            <a:ext cx="21760729" cy="6549461"/>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4780062" y="12582470"/>
            <a:ext cx="21760729" cy="2153917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8698289" y="2062215"/>
            <a:ext cx="7842500" cy="1930073"/>
          </a:xfrm>
          <a:prstGeom prst="rect">
            <a:avLst/>
          </a:prstGeom>
        </p:spPr>
        <p:txBody>
          <a:bodyPr vert="horz" lIns="91440" tIns="45720" rIns="91440" bIns="45720" rtlCol="0" anchor="ctr"/>
          <a:lstStyle>
            <a:lvl1pPr algn="r">
              <a:defRPr sz="3312">
                <a:solidFill>
                  <a:schemeClr val="tx1">
                    <a:tint val="75000"/>
                  </a:schemeClr>
                </a:solidFill>
              </a:defRPr>
            </a:lvl1pPr>
          </a:lstStyle>
          <a:p>
            <a:pPr>
              <a:defRPr/>
            </a:pPr>
            <a:endParaRPr lang="ru-RU" dirty="0"/>
          </a:p>
        </p:txBody>
      </p:sp>
      <p:sp>
        <p:nvSpPr>
          <p:cNvPr id="5" name="Footer Placeholder 4"/>
          <p:cNvSpPr>
            <a:spLocks noGrp="1"/>
          </p:cNvSpPr>
          <p:nvPr>
            <p:ph type="ftr" sz="quarter" idx="3"/>
          </p:nvPr>
        </p:nvSpPr>
        <p:spPr>
          <a:xfrm>
            <a:off x="4780060" y="2055586"/>
            <a:ext cx="13358436" cy="1930073"/>
          </a:xfrm>
          <a:prstGeom prst="rect">
            <a:avLst/>
          </a:prstGeom>
        </p:spPr>
        <p:txBody>
          <a:bodyPr vert="horz" lIns="91440" tIns="45720" rIns="91440" bIns="45720" rtlCol="0" anchor="ctr"/>
          <a:lstStyle>
            <a:lvl1pPr algn="l">
              <a:defRPr sz="3312">
                <a:solidFill>
                  <a:schemeClr val="tx1">
                    <a:tint val="75000"/>
                  </a:schemeClr>
                </a:solidFill>
              </a:defRPr>
            </a:lvl1pPr>
          </a:lstStyle>
          <a:p>
            <a:pPr>
              <a:defRPr/>
            </a:pPr>
            <a:endParaRPr lang="ru-RU" dirty="0"/>
          </a:p>
        </p:txBody>
      </p:sp>
      <p:sp>
        <p:nvSpPr>
          <p:cNvPr id="6" name="Slide Number Placeholder 5"/>
          <p:cNvSpPr>
            <a:spLocks noGrp="1"/>
          </p:cNvSpPr>
          <p:nvPr>
            <p:ph type="sldNum" sz="quarter" idx="4"/>
          </p:nvPr>
        </p:nvSpPr>
        <p:spPr>
          <a:xfrm>
            <a:off x="1615081" y="4987293"/>
            <a:ext cx="2635080" cy="3143399"/>
          </a:xfrm>
          <a:prstGeom prst="rect">
            <a:avLst/>
          </a:prstGeom>
        </p:spPr>
        <p:txBody>
          <a:bodyPr vert="horz" lIns="91440" tIns="45720" rIns="91440" bIns="45720" rtlCol="0" anchor="t"/>
          <a:lstStyle>
            <a:lvl1pPr algn="r">
              <a:defRPr sz="9272">
                <a:solidFill>
                  <a:schemeClr val="accent1"/>
                </a:solidFill>
              </a:defRPr>
            </a:lvl1pPr>
          </a:lstStyle>
          <a:p>
            <a:pPr>
              <a:defRPr/>
            </a:pPr>
            <a:fld id="{27690763-399E-4142-B7D7-788C24F2D226}" type="slidenum">
              <a:rPr lang="ru-RU" smtClean="0"/>
              <a:pPr>
                <a:defRPr/>
              </a:pPr>
              <a:t>‹#›</a:t>
            </a:fld>
            <a:endParaRPr lang="ru-RU" dirty="0"/>
          </a:p>
        </p:txBody>
      </p:sp>
    </p:spTree>
    <p:extLst>
      <p:ext uri="{BB962C8B-B14F-4D97-AF65-F5344CB8AC3E}">
        <p14:creationId xmlns:p14="http://schemas.microsoft.com/office/powerpoint/2010/main" val="3239601479"/>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xStyles>
    <p:titleStyle>
      <a:lvl1pPr algn="l" defTabSz="2271027" rtl="0" eaLnBrk="1" latinLnBrk="0" hangingPunct="1">
        <a:lnSpc>
          <a:spcPct val="90000"/>
        </a:lnSpc>
        <a:spcBef>
          <a:spcPct val="0"/>
        </a:spcBef>
        <a:buNone/>
        <a:defRPr sz="10597" b="0" i="0" kern="1200" cap="all">
          <a:solidFill>
            <a:schemeClr val="tx1"/>
          </a:solidFill>
          <a:effectLst/>
          <a:latin typeface="+mj-lt"/>
          <a:ea typeface="+mj-ea"/>
          <a:cs typeface="+mj-cs"/>
        </a:defRPr>
      </a:lvl1pPr>
    </p:titleStyle>
    <p:bodyStyle>
      <a:lvl1pPr marL="757009" indent="-757009" algn="l" defTabSz="2271027" rtl="0" eaLnBrk="1" latinLnBrk="0" hangingPunct="1">
        <a:lnSpc>
          <a:spcPct val="120000"/>
        </a:lnSpc>
        <a:spcBef>
          <a:spcPts val="3312"/>
        </a:spcBef>
        <a:buClr>
          <a:schemeClr val="accent1"/>
        </a:buClr>
        <a:buSzPct val="100000"/>
        <a:buFont typeface="Arial" panose="020B0604020202020204" pitchFamily="34" charset="0"/>
        <a:buChar char="•"/>
        <a:defRPr sz="6623" kern="1200" cap="none">
          <a:solidFill>
            <a:schemeClr val="tx1"/>
          </a:solidFill>
          <a:effectLst/>
          <a:latin typeface="+mn-lt"/>
          <a:ea typeface="+mn-ea"/>
          <a:cs typeface="+mn-cs"/>
        </a:defRPr>
      </a:lvl1pPr>
      <a:lvl2pPr marL="2271027" indent="-757009" algn="l" defTabSz="2271027" rtl="0" eaLnBrk="1" latinLnBrk="0" hangingPunct="1">
        <a:lnSpc>
          <a:spcPct val="120000"/>
        </a:lnSpc>
        <a:spcBef>
          <a:spcPts val="1656"/>
        </a:spcBef>
        <a:buClr>
          <a:schemeClr val="accent1"/>
        </a:buClr>
        <a:buSzPct val="100000"/>
        <a:buFont typeface="Arial" panose="020B0604020202020204" pitchFamily="34" charset="0"/>
        <a:buChar char="•"/>
        <a:defRPr sz="5298" kern="1200" cap="none" baseline="0">
          <a:solidFill>
            <a:schemeClr val="tx1"/>
          </a:solidFill>
          <a:effectLst/>
          <a:latin typeface="+mn-lt"/>
          <a:ea typeface="+mn-ea"/>
          <a:cs typeface="+mn-cs"/>
        </a:defRPr>
      </a:lvl2pPr>
      <a:lvl3pPr marL="3785045" indent="-757009" algn="l" defTabSz="2271027" rtl="0" eaLnBrk="1" latinLnBrk="0" hangingPunct="1">
        <a:lnSpc>
          <a:spcPct val="120000"/>
        </a:lnSpc>
        <a:spcBef>
          <a:spcPts val="1656"/>
        </a:spcBef>
        <a:buClr>
          <a:schemeClr val="accent1"/>
        </a:buClr>
        <a:buSzPct val="100000"/>
        <a:buFont typeface="Arial" panose="020B0604020202020204" pitchFamily="34" charset="0"/>
        <a:buChar char="•"/>
        <a:defRPr sz="5298" kern="1200" cap="none">
          <a:solidFill>
            <a:schemeClr val="tx1"/>
          </a:solidFill>
          <a:effectLst/>
          <a:latin typeface="+mn-lt"/>
          <a:ea typeface="+mn-ea"/>
          <a:cs typeface="+mn-cs"/>
        </a:defRPr>
      </a:lvl3pPr>
      <a:lvl4pPr marL="5299062" indent="-757009" algn="l" defTabSz="2271027" rtl="0" eaLnBrk="1" latinLnBrk="0" hangingPunct="1">
        <a:lnSpc>
          <a:spcPct val="120000"/>
        </a:lnSpc>
        <a:spcBef>
          <a:spcPts val="1656"/>
        </a:spcBef>
        <a:buClr>
          <a:schemeClr val="accent1"/>
        </a:buClr>
        <a:buSzPct val="100000"/>
        <a:buFont typeface="Arial" panose="020B0604020202020204" pitchFamily="34" charset="0"/>
        <a:buChar char="•"/>
        <a:defRPr sz="4636" kern="1200" cap="none" baseline="0">
          <a:solidFill>
            <a:schemeClr val="tx1"/>
          </a:solidFill>
          <a:effectLst/>
          <a:latin typeface="+mn-lt"/>
          <a:ea typeface="+mn-ea"/>
          <a:cs typeface="+mn-cs"/>
        </a:defRPr>
      </a:lvl4pPr>
      <a:lvl5pPr marL="6813080" indent="-757009" algn="l" defTabSz="2271027" rtl="0" eaLnBrk="1" latinLnBrk="0" hangingPunct="1">
        <a:lnSpc>
          <a:spcPct val="120000"/>
        </a:lnSpc>
        <a:spcBef>
          <a:spcPts val="1656"/>
        </a:spcBef>
        <a:buClr>
          <a:schemeClr val="accent1"/>
        </a:buClr>
        <a:buSzPct val="100000"/>
        <a:buFont typeface="Arial" panose="020B0604020202020204" pitchFamily="34" charset="0"/>
        <a:buChar char="•"/>
        <a:defRPr sz="3974" kern="1200" cap="none">
          <a:solidFill>
            <a:schemeClr val="tx1"/>
          </a:solidFill>
          <a:effectLst/>
          <a:latin typeface="+mn-lt"/>
          <a:ea typeface="+mn-ea"/>
          <a:cs typeface="+mn-cs"/>
        </a:defRPr>
      </a:lvl5pPr>
      <a:lvl6pPr marL="8327098" indent="-757009" algn="l" defTabSz="3028036" rtl="0" eaLnBrk="1" latinLnBrk="0" hangingPunct="1">
        <a:lnSpc>
          <a:spcPct val="120000"/>
        </a:lnSpc>
        <a:spcBef>
          <a:spcPts val="1656"/>
        </a:spcBef>
        <a:buClr>
          <a:schemeClr val="accent1"/>
        </a:buClr>
        <a:buSzPct val="100000"/>
        <a:buFont typeface="Arial" panose="020B0604020202020204" pitchFamily="34" charset="0"/>
        <a:buChar char="•"/>
        <a:defRPr sz="3974" kern="1200">
          <a:solidFill>
            <a:schemeClr val="tx1"/>
          </a:solidFill>
          <a:effectLst/>
          <a:latin typeface="+mn-lt"/>
          <a:ea typeface="+mn-ea"/>
          <a:cs typeface="+mn-cs"/>
        </a:defRPr>
      </a:lvl6pPr>
      <a:lvl7pPr marL="9841116" indent="-757009" algn="l" defTabSz="3028036" rtl="0" eaLnBrk="1" latinLnBrk="0" hangingPunct="1">
        <a:lnSpc>
          <a:spcPct val="120000"/>
        </a:lnSpc>
        <a:spcBef>
          <a:spcPts val="1656"/>
        </a:spcBef>
        <a:buClr>
          <a:schemeClr val="accent1"/>
        </a:buClr>
        <a:buSzPct val="100000"/>
        <a:buFont typeface="Arial" panose="020B0604020202020204" pitchFamily="34" charset="0"/>
        <a:buChar char="•"/>
        <a:defRPr sz="3974" kern="1200">
          <a:solidFill>
            <a:schemeClr val="tx1"/>
          </a:solidFill>
          <a:effectLst/>
          <a:latin typeface="+mn-lt"/>
          <a:ea typeface="+mn-ea"/>
          <a:cs typeface="+mn-cs"/>
        </a:defRPr>
      </a:lvl7pPr>
      <a:lvl8pPr marL="11355134" indent="-757009" algn="l" defTabSz="3028036" rtl="0" eaLnBrk="1" latinLnBrk="0" hangingPunct="1">
        <a:lnSpc>
          <a:spcPct val="120000"/>
        </a:lnSpc>
        <a:spcBef>
          <a:spcPts val="1656"/>
        </a:spcBef>
        <a:buClr>
          <a:schemeClr val="accent1"/>
        </a:buClr>
        <a:buSzPct val="100000"/>
        <a:buFont typeface="Arial" panose="020B0604020202020204" pitchFamily="34" charset="0"/>
        <a:buChar char="•"/>
        <a:defRPr sz="3974" kern="1200" baseline="0">
          <a:solidFill>
            <a:schemeClr val="tx1"/>
          </a:solidFill>
          <a:effectLst/>
          <a:latin typeface="+mn-lt"/>
          <a:ea typeface="+mn-ea"/>
          <a:cs typeface="+mn-cs"/>
        </a:defRPr>
      </a:lvl8pPr>
      <a:lvl9pPr marL="12869151" indent="-757009" algn="l" defTabSz="3028036" rtl="0" eaLnBrk="1" latinLnBrk="0" hangingPunct="1">
        <a:lnSpc>
          <a:spcPct val="120000"/>
        </a:lnSpc>
        <a:spcBef>
          <a:spcPts val="1656"/>
        </a:spcBef>
        <a:buClr>
          <a:schemeClr val="accent1"/>
        </a:buClr>
        <a:buSzPct val="100000"/>
        <a:buFont typeface="Arial" panose="020B0604020202020204" pitchFamily="34" charset="0"/>
        <a:buChar char="•"/>
        <a:defRPr sz="3974" kern="1200" baseline="0">
          <a:solidFill>
            <a:schemeClr val="tx1"/>
          </a:solidFill>
          <a:effectLst/>
          <a:latin typeface="+mn-lt"/>
          <a:ea typeface="+mn-ea"/>
          <a:cs typeface="+mn-cs"/>
        </a:defRPr>
      </a:lvl9pPr>
    </p:bodyStyle>
    <p:otherStyle>
      <a:defPPr>
        <a:defRPr lang="en-US"/>
      </a:defPPr>
      <a:lvl1pPr marL="0" algn="l" defTabSz="2271027" rtl="0" eaLnBrk="1" latinLnBrk="0" hangingPunct="1">
        <a:defRPr sz="4471" kern="1200">
          <a:solidFill>
            <a:schemeClr val="tx1"/>
          </a:solidFill>
          <a:latin typeface="+mn-lt"/>
          <a:ea typeface="+mn-ea"/>
          <a:cs typeface="+mn-cs"/>
        </a:defRPr>
      </a:lvl1pPr>
      <a:lvl2pPr marL="1135513" algn="l" defTabSz="2271027" rtl="0" eaLnBrk="1" latinLnBrk="0" hangingPunct="1">
        <a:defRPr sz="4471" kern="1200">
          <a:solidFill>
            <a:schemeClr val="tx1"/>
          </a:solidFill>
          <a:latin typeface="+mn-lt"/>
          <a:ea typeface="+mn-ea"/>
          <a:cs typeface="+mn-cs"/>
        </a:defRPr>
      </a:lvl2pPr>
      <a:lvl3pPr marL="2271027" algn="l" defTabSz="2271027" rtl="0" eaLnBrk="1" latinLnBrk="0" hangingPunct="1">
        <a:defRPr sz="4471" kern="1200">
          <a:solidFill>
            <a:schemeClr val="tx1"/>
          </a:solidFill>
          <a:latin typeface="+mn-lt"/>
          <a:ea typeface="+mn-ea"/>
          <a:cs typeface="+mn-cs"/>
        </a:defRPr>
      </a:lvl3pPr>
      <a:lvl4pPr marL="3406540" algn="l" defTabSz="2271027" rtl="0" eaLnBrk="1" latinLnBrk="0" hangingPunct="1">
        <a:defRPr sz="4471" kern="1200">
          <a:solidFill>
            <a:schemeClr val="tx1"/>
          </a:solidFill>
          <a:latin typeface="+mn-lt"/>
          <a:ea typeface="+mn-ea"/>
          <a:cs typeface="+mn-cs"/>
        </a:defRPr>
      </a:lvl4pPr>
      <a:lvl5pPr marL="4542053" algn="l" defTabSz="2271027" rtl="0" eaLnBrk="1" latinLnBrk="0" hangingPunct="1">
        <a:defRPr sz="4471" kern="1200">
          <a:solidFill>
            <a:schemeClr val="tx1"/>
          </a:solidFill>
          <a:latin typeface="+mn-lt"/>
          <a:ea typeface="+mn-ea"/>
          <a:cs typeface="+mn-cs"/>
        </a:defRPr>
      </a:lvl5pPr>
      <a:lvl6pPr marL="5677567" algn="l" defTabSz="2271027" rtl="0" eaLnBrk="1" latinLnBrk="0" hangingPunct="1">
        <a:defRPr sz="4471" kern="1200">
          <a:solidFill>
            <a:schemeClr val="tx1"/>
          </a:solidFill>
          <a:latin typeface="+mn-lt"/>
          <a:ea typeface="+mn-ea"/>
          <a:cs typeface="+mn-cs"/>
        </a:defRPr>
      </a:lvl6pPr>
      <a:lvl7pPr marL="6813080" algn="l" defTabSz="2271027" rtl="0" eaLnBrk="1" latinLnBrk="0" hangingPunct="1">
        <a:defRPr sz="4471" kern="1200">
          <a:solidFill>
            <a:schemeClr val="tx1"/>
          </a:solidFill>
          <a:latin typeface="+mn-lt"/>
          <a:ea typeface="+mn-ea"/>
          <a:cs typeface="+mn-cs"/>
        </a:defRPr>
      </a:lvl7pPr>
      <a:lvl8pPr marL="7948593" algn="l" defTabSz="2271027" rtl="0" eaLnBrk="1" latinLnBrk="0" hangingPunct="1">
        <a:defRPr sz="4471" kern="1200">
          <a:solidFill>
            <a:schemeClr val="tx1"/>
          </a:solidFill>
          <a:latin typeface="+mn-lt"/>
          <a:ea typeface="+mn-ea"/>
          <a:cs typeface="+mn-cs"/>
        </a:defRPr>
      </a:lvl8pPr>
      <a:lvl9pPr marL="9084107" algn="l" defTabSz="2271027" rtl="0" eaLnBrk="1" latinLnBrk="0" hangingPunct="1">
        <a:defRPr sz="447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 name="Rectangle 29"/>
          <p:cNvSpPr>
            <a:spLocks noChangeArrowheads="1"/>
          </p:cNvSpPr>
          <p:nvPr/>
        </p:nvSpPr>
        <p:spPr bwMode="auto">
          <a:xfrm>
            <a:off x="51162" y="21303508"/>
            <a:ext cx="5040560" cy="6628638"/>
          </a:xfrm>
          <a:prstGeom prst="rect">
            <a:avLst/>
          </a:prstGeom>
          <a:noFill/>
          <a:ln w="9525">
            <a:noFill/>
            <a:miter lim="800000"/>
            <a:headEnd/>
            <a:tailEnd/>
          </a:ln>
          <a:effectLst>
            <a:outerShdw sx="1000" sy="1000" algn="ctr">
              <a:srgbClr val="000000"/>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noAutofit/>
          </a:bodyPr>
          <a:lstStyle/>
          <a:p>
            <a:r>
              <a:rPr lang="en-US" sz="2800" b="1" dirty="0">
                <a:latin typeface="Times New Roman" panose="02020603050405020304" pitchFamily="18" charset="0"/>
                <a:cs typeface="Times New Roman" panose="02020603050405020304" pitchFamily="18" charset="0"/>
              </a:rPr>
              <a:t>Fig. 5</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 the course of the experiment, a 1 T MRI system (Aspect Imaging, Israel) for small laboratory animals was used. MRI pulse sequences in T2w FSE (T2-weighted fast spin echo) mode; T2w FSE MR images were obtained using fast spin-echo sequences with T2 weighting.</a:t>
            </a:r>
            <a:r>
              <a:rPr lang="ru-RU" sz="4000" dirty="0"/>
              <a:t/>
            </a:r>
            <a:br>
              <a:rPr lang="ru-RU" sz="4000" dirty="0"/>
            </a:br>
            <a:endParaRPr kumimoji="0" lang="en-US" sz="400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2050" name="Rectangle 142"/>
          <p:cNvSpPr>
            <a:spLocks noChangeArrowheads="1"/>
          </p:cNvSpPr>
          <p:nvPr/>
        </p:nvSpPr>
        <p:spPr bwMode="auto">
          <a:xfrm>
            <a:off x="1" y="24263213"/>
            <a:ext cx="186748" cy="370340"/>
          </a:xfrm>
          <a:prstGeom prst="rect">
            <a:avLst/>
          </a:prstGeom>
          <a:noFill/>
          <a:ln w="9525">
            <a:noFill/>
            <a:miter lim="800000"/>
            <a:headEnd/>
            <a:tailEnd/>
          </a:ln>
        </p:spPr>
        <p:txBody>
          <a:bodyPr wrap="none" lIns="92439" tIns="46219" rIns="92439" bIns="46219" anchor="ctr">
            <a:spAutoFit/>
          </a:bodyPr>
          <a:lstStyle/>
          <a:p>
            <a:endParaRPr lang="ru-RU" dirty="0">
              <a:latin typeface="Calibri" panose="020F0502020204030204" pitchFamily="34" charset="0"/>
              <a:cs typeface="Calibri" panose="020F0502020204030204" pitchFamily="34" charset="0"/>
            </a:endParaRPr>
          </a:p>
        </p:txBody>
      </p:sp>
      <p:sp>
        <p:nvSpPr>
          <p:cNvPr id="2051" name="Rectangle 144"/>
          <p:cNvSpPr>
            <a:spLocks noChangeArrowheads="1"/>
          </p:cNvSpPr>
          <p:nvPr/>
        </p:nvSpPr>
        <p:spPr bwMode="auto">
          <a:xfrm>
            <a:off x="1" y="23038435"/>
            <a:ext cx="186748" cy="370340"/>
          </a:xfrm>
          <a:prstGeom prst="rect">
            <a:avLst/>
          </a:prstGeom>
          <a:noFill/>
          <a:ln w="9525">
            <a:noFill/>
            <a:miter lim="800000"/>
            <a:headEnd/>
            <a:tailEnd/>
          </a:ln>
        </p:spPr>
        <p:txBody>
          <a:bodyPr wrap="none" lIns="92439" tIns="46219" rIns="92439" bIns="46219" anchor="ctr">
            <a:spAutoFit/>
          </a:bodyPr>
          <a:lstStyle/>
          <a:p>
            <a:endParaRPr lang="ru-RU" dirty="0">
              <a:latin typeface="Calibri" panose="020F0502020204030204" pitchFamily="34" charset="0"/>
              <a:cs typeface="Calibri" panose="020F0502020204030204" pitchFamily="34" charset="0"/>
            </a:endParaRPr>
          </a:p>
        </p:txBody>
      </p:sp>
      <p:sp>
        <p:nvSpPr>
          <p:cNvPr id="2053" name="Rectangle 122"/>
          <p:cNvSpPr>
            <a:spLocks noChangeArrowheads="1"/>
          </p:cNvSpPr>
          <p:nvPr/>
        </p:nvSpPr>
        <p:spPr bwMode="auto">
          <a:xfrm>
            <a:off x="1" y="480699"/>
            <a:ext cx="186748" cy="370340"/>
          </a:xfrm>
          <a:prstGeom prst="rect">
            <a:avLst/>
          </a:prstGeom>
          <a:noFill/>
          <a:ln w="9525">
            <a:noFill/>
            <a:miter lim="800000"/>
            <a:headEnd/>
            <a:tailEnd/>
          </a:ln>
        </p:spPr>
        <p:txBody>
          <a:bodyPr wrap="none" lIns="92439" tIns="46219" rIns="92439" bIns="46219" anchor="ctr">
            <a:spAutoFit/>
          </a:bodyPr>
          <a:lstStyle/>
          <a:p>
            <a:endParaRPr lang="ru-RU" dirty="0">
              <a:latin typeface="Calibri" panose="020F0502020204030204" pitchFamily="34" charset="0"/>
              <a:cs typeface="Calibri" panose="020F0502020204030204" pitchFamily="34" charset="0"/>
            </a:endParaRPr>
          </a:p>
        </p:txBody>
      </p:sp>
      <p:sp>
        <p:nvSpPr>
          <p:cNvPr id="70" name="Text Box 177"/>
          <p:cNvSpPr txBox="1">
            <a:spLocks noChangeArrowheads="1"/>
          </p:cNvSpPr>
          <p:nvPr/>
        </p:nvSpPr>
        <p:spPr bwMode="auto">
          <a:xfrm>
            <a:off x="93375" y="8612836"/>
            <a:ext cx="29768495" cy="1755334"/>
          </a:xfrm>
          <a:prstGeom prst="rect">
            <a:avLst/>
          </a:prstGeom>
          <a:solidFill>
            <a:srgbClr val="DDFFFF"/>
          </a:solidFill>
          <a:ln>
            <a:noFill/>
            <a:headEnd/>
            <a:tailEnd/>
          </a:ln>
          <a:effectLst>
            <a:outerShdw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2">
            <a:schemeClr val="accent5"/>
          </a:fillRef>
          <a:effectRef idx="1">
            <a:schemeClr val="accent5"/>
          </a:effectRef>
          <a:fontRef idx="minor">
            <a:schemeClr val="dk1"/>
          </a:fontRef>
        </p:style>
        <p:txBody>
          <a:bodyPr wrap="square" lIns="92439" tIns="46219" rIns="92439" bIns="46219">
            <a:spAutoFit/>
          </a:bodyPr>
          <a:lstStyle/>
          <a:p>
            <a:r>
              <a:rPr lang="en-US" sz="3600" b="1" u="sng" dirty="0">
                <a:latin typeface="Times New Roman" panose="02020603050405020304" pitchFamily="18" charset="0"/>
                <a:cs typeface="Times New Roman" panose="02020603050405020304" pitchFamily="18" charset="0"/>
              </a:rPr>
              <a:t>Aim of the study: </a:t>
            </a:r>
            <a:r>
              <a:rPr lang="en-US" sz="3600" dirty="0">
                <a:latin typeface="Times New Roman" panose="02020603050405020304" pitchFamily="18" charset="0"/>
                <a:cs typeface="Times New Roman" panose="02020603050405020304" pitchFamily="18" charset="0"/>
              </a:rPr>
              <a:t>to evaluate the feasibility of using diffuse reflectance in the visible and near-infrared range for non-invasive monitoring of peripheral circulation and tissue oxygenation in mice with </a:t>
            </a:r>
            <a:r>
              <a:rPr lang="en-US" sz="3600" dirty="0" err="1">
                <a:latin typeface="Times New Roman" panose="02020603050405020304" pitchFamily="18" charset="0"/>
                <a:cs typeface="Times New Roman" panose="02020603050405020304" pitchFamily="18" charset="0"/>
              </a:rPr>
              <a:t>cuprizone</a:t>
            </a:r>
            <a:r>
              <a:rPr lang="en-US" sz="3600" dirty="0">
                <a:latin typeface="Times New Roman" panose="02020603050405020304" pitchFamily="18" charset="0"/>
                <a:cs typeface="Times New Roman" panose="02020603050405020304" pitchFamily="18" charset="0"/>
              </a:rPr>
              <a:t>-induced demyelination.</a:t>
            </a:r>
          </a:p>
          <a:p>
            <a:endParaRPr lang="en-US" sz="3600" dirty="0">
              <a:latin typeface="Calibri" panose="020F0502020204030204" pitchFamily="34" charset="0"/>
              <a:cs typeface="Calibri" panose="020F0502020204030204" pitchFamily="34" charset="0"/>
            </a:endParaRPr>
          </a:p>
        </p:txBody>
      </p:sp>
      <p:sp>
        <p:nvSpPr>
          <p:cNvPr id="44" name="Text Box 177"/>
          <p:cNvSpPr txBox="1">
            <a:spLocks noChangeArrowheads="1"/>
          </p:cNvSpPr>
          <p:nvPr/>
        </p:nvSpPr>
        <p:spPr bwMode="auto">
          <a:xfrm>
            <a:off x="-3278" y="32712446"/>
            <a:ext cx="30283253" cy="10096079"/>
          </a:xfrm>
          <a:prstGeom prst="rect">
            <a:avLst/>
          </a:prstGeom>
          <a:solidFill>
            <a:srgbClr val="DDFFFF"/>
          </a:solidFill>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wrap="square" lIns="92439" tIns="46219" rIns="92439" bIns="46219">
            <a:spAutoFit/>
          </a:bodyPr>
          <a:lstStyle/>
          <a:p>
            <a:pPr lvl="0">
              <a:spcBef>
                <a:spcPts val="1200"/>
              </a:spcBef>
            </a:pPr>
            <a:r>
              <a:rPr lang="en-US" sz="4000" b="1" dirty="0">
                <a:latin typeface="Times New Roman" panose="02020603050405020304" pitchFamily="18" charset="0"/>
                <a:cs typeface="Times New Roman" panose="02020603050405020304" pitchFamily="18" charset="0"/>
              </a:rPr>
              <a:t>Results: </a:t>
            </a:r>
            <a:endParaRPr lang="ru-RU" sz="4000" b="1" dirty="0" smtClean="0">
              <a:latin typeface="Times New Roman" panose="02020603050405020304" pitchFamily="18" charset="0"/>
              <a:cs typeface="Times New Roman" panose="02020603050405020304" pitchFamily="18" charset="0"/>
            </a:endParaRPr>
          </a:p>
          <a:p>
            <a:pPr lvl="0">
              <a:spcBef>
                <a:spcPts val="1200"/>
              </a:spcBef>
            </a:pPr>
            <a:r>
              <a:rPr lang="en-US" sz="4000" dirty="0" smtClean="0">
                <a:latin typeface="Times New Roman" panose="02020603050405020304" pitchFamily="18" charset="0"/>
                <a:cs typeface="Times New Roman" panose="02020603050405020304" pitchFamily="18" charset="0"/>
              </a:rPr>
              <a:t>Statistically </a:t>
            </a:r>
            <a:r>
              <a:rPr lang="en-US" sz="4000" dirty="0">
                <a:latin typeface="Times New Roman" panose="02020603050405020304" pitchFamily="18" charset="0"/>
                <a:cs typeface="Times New Roman" panose="02020603050405020304" pitchFamily="18" charset="0"/>
              </a:rPr>
              <a:t>significant differences in diffuse reflectance (DR) spectra were revealed between the control and </a:t>
            </a:r>
            <a:r>
              <a:rPr lang="en-US" sz="4000" dirty="0" err="1">
                <a:latin typeface="Times New Roman" panose="02020603050405020304" pitchFamily="18" charset="0"/>
                <a:cs typeface="Times New Roman" panose="02020603050405020304" pitchFamily="18" charset="0"/>
              </a:rPr>
              <a:t>cuprizone</a:t>
            </a:r>
            <a:r>
              <a:rPr lang="en-US" sz="4000" dirty="0">
                <a:latin typeface="Times New Roman" panose="02020603050405020304" pitchFamily="18" charset="0"/>
                <a:cs typeface="Times New Roman" panose="02020603050405020304" pitchFamily="18" charset="0"/>
              </a:rPr>
              <a:t> groups.</a:t>
            </a:r>
          </a:p>
          <a:p>
            <a:pPr lvl="0">
              <a:spcBef>
                <a:spcPts val="1200"/>
              </a:spcBef>
            </a:pPr>
            <a:r>
              <a:rPr lang="en-US" sz="4000" dirty="0">
                <a:latin typeface="Times New Roman" panose="02020603050405020304" pitchFamily="18" charset="0"/>
                <a:cs typeface="Times New Roman" panose="02020603050405020304" pitchFamily="18" charset="0"/>
              </a:rPr>
              <a:t>In </a:t>
            </a:r>
            <a:r>
              <a:rPr lang="en-US" sz="4000" dirty="0" err="1">
                <a:latin typeface="Times New Roman" panose="02020603050405020304" pitchFamily="18" charset="0"/>
                <a:cs typeface="Times New Roman" panose="02020603050405020304" pitchFamily="18" charset="0"/>
              </a:rPr>
              <a:t>cuprizone</a:t>
            </a:r>
            <a:r>
              <a:rPr lang="en-US" sz="4000" dirty="0">
                <a:latin typeface="Times New Roman" panose="02020603050405020304" pitchFamily="18" charset="0"/>
                <a:cs typeface="Times New Roman" panose="02020603050405020304" pitchFamily="18" charset="0"/>
              </a:rPr>
              <a:t>-treated mice, a decrease in reflectance intensity in the 550–600 nm range was observed, which may reflect changes in hemoglobin concentration/oxygenation in peripheral vessels.</a:t>
            </a:r>
          </a:p>
          <a:p>
            <a:pPr lvl="0">
              <a:spcBef>
                <a:spcPts val="1200"/>
              </a:spcBef>
            </a:pPr>
            <a:r>
              <a:rPr lang="en-US" sz="4000" dirty="0">
                <a:latin typeface="Times New Roman" panose="02020603050405020304" pitchFamily="18" charset="0"/>
                <a:cs typeface="Times New Roman" panose="02020603050405020304" pitchFamily="18" charset="0"/>
              </a:rPr>
              <a:t>The prolonged recovery from anesthesia in </a:t>
            </a:r>
            <a:r>
              <a:rPr lang="en-US" sz="4000" dirty="0" err="1">
                <a:latin typeface="Times New Roman" panose="02020603050405020304" pitchFamily="18" charset="0"/>
                <a:cs typeface="Times New Roman" panose="02020603050405020304" pitchFamily="18" charset="0"/>
              </a:rPr>
              <a:t>cuprizone</a:t>
            </a:r>
            <a:r>
              <a:rPr lang="en-US" sz="4000" dirty="0">
                <a:latin typeface="Times New Roman" panose="02020603050405020304" pitchFamily="18" charset="0"/>
                <a:cs typeface="Times New Roman" panose="02020603050405020304" pitchFamily="18" charset="0"/>
              </a:rPr>
              <a:t>-treated mice may be associated with</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pPr marL="571500" lvl="0" indent="-571500">
              <a:spcBef>
                <a:spcPts val="1200"/>
              </a:spcBef>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central mechanisms (impaired neurotransmission, mitochondrial dysfunction</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pPr marL="571500" lvl="0" indent="-571500">
              <a:spcBef>
                <a:spcPts val="1200"/>
              </a:spcBef>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peripheral mechanisms (changes in peripheral blood flow and tissue oxygenation).</a:t>
            </a:r>
          </a:p>
          <a:p>
            <a:pPr lvl="0">
              <a:spcBef>
                <a:spcPts val="1200"/>
              </a:spcBef>
            </a:pPr>
            <a:endParaRPr lang="en-US" sz="4000" dirty="0">
              <a:latin typeface="Times New Roman" panose="02020603050405020304" pitchFamily="18" charset="0"/>
              <a:cs typeface="Times New Roman" panose="02020603050405020304" pitchFamily="18" charset="0"/>
            </a:endParaRPr>
          </a:p>
          <a:p>
            <a:pPr lvl="0">
              <a:spcBef>
                <a:spcPts val="1200"/>
              </a:spcBef>
            </a:pPr>
            <a:endParaRPr lang="ru-RU" sz="4000" b="1" dirty="0" smtClean="0">
              <a:latin typeface="Times New Roman" panose="02020603050405020304" pitchFamily="18" charset="0"/>
              <a:cs typeface="Times New Roman" panose="02020603050405020304" pitchFamily="18" charset="0"/>
            </a:endParaRPr>
          </a:p>
          <a:p>
            <a:pPr lvl="0">
              <a:spcBef>
                <a:spcPts val="1200"/>
              </a:spcBef>
            </a:pPr>
            <a:endParaRPr lang="ru-RU" sz="4000" b="1" dirty="0">
              <a:latin typeface="Times New Roman" panose="02020603050405020304" pitchFamily="18" charset="0"/>
              <a:cs typeface="Times New Roman" panose="02020603050405020304" pitchFamily="18" charset="0"/>
            </a:endParaRPr>
          </a:p>
          <a:p>
            <a:pPr lvl="0">
              <a:spcBef>
                <a:spcPts val="1200"/>
              </a:spcBef>
            </a:pPr>
            <a:r>
              <a:rPr lang="en-US" sz="4000" b="1" dirty="0" smtClean="0">
                <a:latin typeface="Times New Roman" panose="02020603050405020304" pitchFamily="18" charset="0"/>
                <a:cs typeface="Times New Roman" panose="02020603050405020304" pitchFamily="18" charset="0"/>
              </a:rPr>
              <a:t>Conclusions</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The use of diffuse reflectance in the visible and near-infrared range enables non-invasive registration of changes in peripheral blood circulation and tissue oxygenation in mice with </a:t>
            </a:r>
            <a:r>
              <a:rPr lang="en-US" sz="4000" dirty="0" err="1">
                <a:latin typeface="Times New Roman" panose="02020603050405020304" pitchFamily="18" charset="0"/>
                <a:cs typeface="Times New Roman" panose="02020603050405020304" pitchFamily="18" charset="0"/>
              </a:rPr>
              <a:t>cuprizone</a:t>
            </a:r>
            <a:r>
              <a:rPr lang="en-US" sz="4000" dirty="0">
                <a:latin typeface="Times New Roman" panose="02020603050405020304" pitchFamily="18" charset="0"/>
                <a:cs typeface="Times New Roman" panose="02020603050405020304" pitchFamily="18" charset="0"/>
              </a:rPr>
              <a:t>-induced demyelination, correlating with the clinically observed prolongation of recovery time after anesthesia. The obtained results open up prospects for employing this method for monitoring systemic hemodynamic disturbances in preclinical models of neurodegenerative diseases.</a:t>
            </a:r>
            <a:endParaRPr lang="en-US" sz="4000" dirty="0">
              <a:latin typeface="Times New Roman" panose="02020603050405020304" pitchFamily="18" charset="0"/>
              <a:cs typeface="Times New Roman" panose="02020603050405020304" pitchFamily="18" charset="0"/>
            </a:endParaRPr>
          </a:p>
        </p:txBody>
      </p:sp>
      <p:sp>
        <p:nvSpPr>
          <p:cNvPr id="2070" name="Rectangle 59"/>
          <p:cNvSpPr>
            <a:spLocks noChangeArrowheads="1"/>
          </p:cNvSpPr>
          <p:nvPr/>
        </p:nvSpPr>
        <p:spPr bwMode="auto">
          <a:xfrm>
            <a:off x="1084619" y="5068585"/>
            <a:ext cx="28223151" cy="1786948"/>
          </a:xfrm>
          <a:prstGeom prst="rect">
            <a:avLst/>
          </a:prstGeom>
          <a:noFill/>
          <a:ln w="9525">
            <a:noFill/>
            <a:miter lim="800000"/>
            <a:headEnd/>
            <a:tailEnd/>
          </a:ln>
        </p:spPr>
        <p:txBody>
          <a:bodyPr wrap="square" lIns="123746" tIns="61873" rIns="123746" bIns="61873" anchor="ctr">
            <a:spAutoFit/>
          </a:bodyPr>
          <a:lstStyle/>
          <a:p>
            <a:pPr marL="742950" indent="-742950" algn="ctr"/>
            <a:r>
              <a:rPr lang="en-US" sz="3600" b="1" u="sng" dirty="0" err="1">
                <a:latin typeface="Times New Roman" panose="02020603050405020304" pitchFamily="18" charset="0"/>
                <a:cs typeface="Times New Roman" panose="02020603050405020304" pitchFamily="18" charset="0"/>
              </a:rPr>
              <a:t>Veronika</a:t>
            </a:r>
            <a:r>
              <a:rPr lang="en-US" sz="3600" b="1" u="sng" dirty="0">
                <a:latin typeface="Times New Roman" panose="02020603050405020304" pitchFamily="18" charset="0"/>
                <a:cs typeface="Times New Roman" panose="02020603050405020304" pitchFamily="18" charset="0"/>
              </a:rPr>
              <a:t> </a:t>
            </a:r>
            <a:r>
              <a:rPr lang="en-US" sz="3600" b="1" u="sng" dirty="0" err="1">
                <a:latin typeface="Times New Roman" panose="02020603050405020304" pitchFamily="18" charset="0"/>
                <a:cs typeface="Times New Roman" panose="02020603050405020304" pitchFamily="18" charset="0"/>
              </a:rPr>
              <a:t>Nikolaevna</a:t>
            </a:r>
            <a:r>
              <a:rPr lang="en-US" sz="3600" b="1" u="sng" dirty="0">
                <a:latin typeface="Times New Roman" panose="02020603050405020304" pitchFamily="18" charset="0"/>
                <a:cs typeface="Times New Roman" panose="02020603050405020304" pitchFamily="18" charset="0"/>
              </a:rPr>
              <a:t> Volodina¹, Anastasia </a:t>
            </a:r>
            <a:r>
              <a:rPr lang="en-US" sz="3600" b="1" u="sng" dirty="0" err="1">
                <a:latin typeface="Times New Roman" panose="02020603050405020304" pitchFamily="18" charset="0"/>
                <a:cs typeface="Times New Roman" panose="02020603050405020304" pitchFamily="18" charset="0"/>
              </a:rPr>
              <a:t>Andreevna</a:t>
            </a:r>
            <a:r>
              <a:rPr lang="en-US" sz="3600" b="1" u="sng" dirty="0">
                <a:latin typeface="Times New Roman" panose="02020603050405020304" pitchFamily="18" charset="0"/>
                <a:cs typeface="Times New Roman" panose="02020603050405020304" pitchFamily="18" charset="0"/>
              </a:rPr>
              <a:t> Chervakova¹, Alexander Vladimirovich Kolpakov², Diana </a:t>
            </a:r>
            <a:r>
              <a:rPr lang="en-US" sz="3600" b="1" u="sng" dirty="0" err="1">
                <a:latin typeface="Times New Roman" panose="02020603050405020304" pitchFamily="18" charset="0"/>
                <a:cs typeface="Times New Roman" panose="02020603050405020304" pitchFamily="18" charset="0"/>
              </a:rPr>
              <a:t>Yurievna</a:t>
            </a:r>
            <a:r>
              <a:rPr lang="en-US" sz="3600" b="1" u="sng" dirty="0">
                <a:latin typeface="Times New Roman" panose="02020603050405020304" pitchFamily="18" charset="0"/>
                <a:cs typeface="Times New Roman" panose="02020603050405020304" pitchFamily="18" charset="0"/>
              </a:rPr>
              <a:t> Sokolova², Petr </a:t>
            </a:r>
            <a:r>
              <a:rPr lang="en-US" sz="3600" b="1" u="sng" dirty="0" err="1">
                <a:latin typeface="Times New Roman" panose="02020603050405020304" pitchFamily="18" charset="0"/>
                <a:cs typeface="Times New Roman" panose="02020603050405020304" pitchFamily="18" charset="0"/>
              </a:rPr>
              <a:t>Evgenievich</a:t>
            </a:r>
            <a:r>
              <a:rPr lang="en-US" sz="3600" b="1" u="sng" dirty="0">
                <a:latin typeface="Times New Roman" panose="02020603050405020304" pitchFamily="18" charset="0"/>
                <a:cs typeface="Times New Roman" panose="02020603050405020304" pitchFamily="18" charset="0"/>
              </a:rPr>
              <a:t> Zaitsev¹, </a:t>
            </a:r>
            <a:r>
              <a:rPr lang="en-US" sz="3600" b="1" u="sng" dirty="0" err="1">
                <a:latin typeface="Times New Roman" panose="02020603050405020304" pitchFamily="18" charset="0"/>
                <a:cs typeface="Times New Roman" panose="02020603050405020304" pitchFamily="18" charset="0"/>
              </a:rPr>
              <a:t>Ulyana</a:t>
            </a:r>
            <a:r>
              <a:rPr lang="en-US" sz="3600" b="1" u="sng" dirty="0">
                <a:latin typeface="Times New Roman" panose="02020603050405020304" pitchFamily="18" charset="0"/>
                <a:cs typeface="Times New Roman" panose="02020603050405020304" pitchFamily="18" charset="0"/>
              </a:rPr>
              <a:t> </a:t>
            </a:r>
            <a:r>
              <a:rPr lang="en-US" sz="3600" b="1" u="sng" dirty="0" err="1">
                <a:latin typeface="Times New Roman" panose="02020603050405020304" pitchFamily="18" charset="0"/>
                <a:cs typeface="Times New Roman" panose="02020603050405020304" pitchFamily="18" charset="0"/>
              </a:rPr>
              <a:t>Aleksandrovna</a:t>
            </a:r>
            <a:r>
              <a:rPr lang="en-US" sz="3600" b="1" u="sng" dirty="0">
                <a:latin typeface="Times New Roman" panose="02020603050405020304" pitchFamily="18" charset="0"/>
                <a:cs typeface="Times New Roman" panose="02020603050405020304" pitchFamily="18" charset="0"/>
              </a:rPr>
              <a:t> Apukhtina¹, Tatiana Ivanovna Yaremenko¹, Mikhail Sergeevich¹, Nikolai </a:t>
            </a:r>
            <a:r>
              <a:rPr lang="en-US" sz="3600" b="1" u="sng" dirty="0" err="1">
                <a:latin typeface="Times New Roman" panose="02020603050405020304" pitchFamily="18" charset="0"/>
                <a:cs typeface="Times New Roman" panose="02020603050405020304" pitchFamily="18" charset="0"/>
              </a:rPr>
              <a:t>Nikolaevich</a:t>
            </a:r>
            <a:r>
              <a:rPr lang="en-US" sz="3600" b="1" u="sng" dirty="0">
                <a:latin typeface="Times New Roman" panose="02020603050405020304" pitchFamily="18" charset="0"/>
                <a:cs typeface="Times New Roman" panose="02020603050405020304" pitchFamily="18" charset="0"/>
              </a:rPr>
              <a:t> Kuznetsov¹,³, </a:t>
            </a:r>
            <a:r>
              <a:rPr lang="en-US" sz="3600" b="1" u="sng" dirty="0" err="1">
                <a:latin typeface="Times New Roman" panose="02020603050405020304" pitchFamily="18" charset="0"/>
                <a:cs typeface="Times New Roman" panose="02020603050405020304" pitchFamily="18" charset="0"/>
              </a:rPr>
              <a:t>Viktoria</a:t>
            </a:r>
            <a:r>
              <a:rPr lang="en-US" sz="3600" b="1" u="sng" dirty="0">
                <a:latin typeface="Times New Roman" panose="02020603050405020304" pitchFamily="18" charset="0"/>
                <a:cs typeface="Times New Roman" panose="02020603050405020304" pitchFamily="18" charset="0"/>
              </a:rPr>
              <a:t> </a:t>
            </a:r>
            <a:r>
              <a:rPr lang="en-US" sz="3600" b="1" u="sng" dirty="0" err="1">
                <a:latin typeface="Times New Roman" panose="02020603050405020304" pitchFamily="18" charset="0"/>
                <a:cs typeface="Times New Roman" panose="02020603050405020304" pitchFamily="18" charset="0"/>
              </a:rPr>
              <a:t>Vyacheslavovna</a:t>
            </a:r>
            <a:r>
              <a:rPr lang="en-US" sz="3600" b="1" u="sng" dirty="0">
                <a:latin typeface="Times New Roman" panose="02020603050405020304" pitchFamily="18" charset="0"/>
                <a:cs typeface="Times New Roman" panose="02020603050405020304" pitchFamily="18" charset="0"/>
              </a:rPr>
              <a:t> Zherdeva¹</a:t>
            </a:r>
            <a:endParaRPr lang="en-US" sz="3600" b="1" u="sng" dirty="0">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1055870" y="7117468"/>
            <a:ext cx="27921759" cy="1384995"/>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¹</a:t>
            </a:r>
            <a:r>
              <a:rPr lang="en-US" sz="2800" i="1" dirty="0" smtClean="0">
                <a:latin typeface="Times New Roman" panose="02020603050405020304" pitchFamily="18" charset="0"/>
                <a:cs typeface="Times New Roman" panose="02020603050405020304" pitchFamily="18" charset="0"/>
              </a:rPr>
              <a:t>A.N</a:t>
            </a:r>
            <a:r>
              <a:rPr lang="en-US" sz="2800" i="1" dirty="0">
                <a:latin typeface="Times New Roman" panose="02020603050405020304" pitchFamily="18" charset="0"/>
                <a:cs typeface="Times New Roman" panose="02020603050405020304" pitchFamily="18" charset="0"/>
              </a:rPr>
              <a:t>. Bach Institute of Biochemistry, Research Center of Biotechnology of the Russian Academy of Sciences, Moscow, Russia</a:t>
            </a:r>
            <a:r>
              <a:rPr lang="en-US" sz="2800" i="1" dirty="0">
                <a:latin typeface="Times New Roman" panose="02020603050405020304" pitchFamily="18" charset="0"/>
                <a:cs typeface="Times New Roman" panose="02020603050405020304" pitchFamily="18" charset="0"/>
              </a:rPr>
              <a:t/>
            </a:r>
            <a:br>
              <a:rPr lang="en-US" sz="2800" i="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²</a:t>
            </a:r>
            <a:r>
              <a:rPr lang="en-US" sz="2800" i="1" dirty="0" smtClean="0">
                <a:latin typeface="Times New Roman" panose="02020603050405020304" pitchFamily="18" charset="0"/>
                <a:cs typeface="Times New Roman" panose="02020603050405020304" pitchFamily="18" charset="0"/>
              </a:rPr>
              <a:t>Faculty </a:t>
            </a:r>
            <a:r>
              <a:rPr lang="en-US" sz="2800" i="1" dirty="0">
                <a:latin typeface="Times New Roman" panose="02020603050405020304" pitchFamily="18" charset="0"/>
                <a:cs typeface="Times New Roman" panose="02020603050405020304" pitchFamily="18" charset="0"/>
              </a:rPr>
              <a:t>of Biomedical Engineering, Department of Biomedical Technical Systems, Bauman Moscow State Technical University, Moscow, Russia</a:t>
            </a:r>
            <a:r>
              <a:rPr lang="en-US" sz="2800" i="1" dirty="0">
                <a:latin typeface="Times New Roman" panose="02020603050405020304" pitchFamily="18" charset="0"/>
                <a:cs typeface="Times New Roman" panose="02020603050405020304" pitchFamily="18" charset="0"/>
              </a:rPr>
              <a:t/>
            </a:r>
            <a:br>
              <a:rPr lang="en-US" sz="2800" i="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³</a:t>
            </a:r>
            <a:r>
              <a:rPr lang="en-US" sz="2800" i="1" dirty="0" smtClean="0">
                <a:latin typeface="Times New Roman" panose="02020603050405020304" pitchFamily="18" charset="0"/>
                <a:cs typeface="Times New Roman" panose="02020603050405020304" pitchFamily="18" charset="0"/>
              </a:rPr>
              <a:t>FN-5 </a:t>
            </a:r>
            <a:r>
              <a:rPr lang="en-US" sz="2800" i="1" dirty="0">
                <a:latin typeface="Times New Roman" panose="02020603050405020304" pitchFamily="18" charset="0"/>
                <a:cs typeface="Times New Roman" panose="02020603050405020304" pitchFamily="18" charset="0"/>
              </a:rPr>
              <a:t>"Chemistry", Bauman Moscow State Technical University, Moscow, Russia</a:t>
            </a:r>
            <a:endParaRPr lang="ru-RU" sz="2800" i="1" dirty="0">
              <a:latin typeface="Times New Roman" panose="02020603050405020304" pitchFamily="18" charset="0"/>
              <a:cs typeface="Times New Roman" panose="02020603050405020304" pitchFamily="18" charset="0"/>
            </a:endParaRPr>
          </a:p>
        </p:txBody>
      </p:sp>
      <p:sp>
        <p:nvSpPr>
          <p:cNvPr id="53" name="TextBox 52"/>
          <p:cNvSpPr txBox="1"/>
          <p:nvPr/>
        </p:nvSpPr>
        <p:spPr>
          <a:xfrm>
            <a:off x="23132875" y="29679012"/>
            <a:ext cx="45719" cy="369332"/>
          </a:xfrm>
          <a:prstGeom prst="rect">
            <a:avLst/>
          </a:prstGeom>
          <a:noFill/>
        </p:spPr>
        <p:txBody>
          <a:bodyPr wrap="square" rtlCol="0">
            <a:spAutoFit/>
          </a:bodyPr>
          <a:lstStyle/>
          <a:p>
            <a:endParaRPr lang="ru-RU" dirty="0">
              <a:latin typeface="Calibri" panose="020F0502020204030204" pitchFamily="34" charset="0"/>
              <a:cs typeface="Calibri" panose="020F0502020204030204" pitchFamily="34" charset="0"/>
            </a:endParaRPr>
          </a:p>
        </p:txBody>
      </p:sp>
      <p:pic>
        <p:nvPicPr>
          <p:cNvPr id="4" name="Рисунок 3"/>
          <p:cNvPicPr>
            <a:picLocks noChangeAspect="1"/>
          </p:cNvPicPr>
          <p:nvPr/>
        </p:nvPicPr>
        <p:blipFill>
          <a:blip r:embed="rId3"/>
          <a:stretch>
            <a:fillRect/>
          </a:stretch>
        </p:blipFill>
        <p:spPr>
          <a:xfrm>
            <a:off x="2571442" y="2030167"/>
            <a:ext cx="4255835" cy="2448938"/>
          </a:xfrm>
          <a:prstGeom prst="rect">
            <a:avLst/>
          </a:prstGeom>
          <a:ln>
            <a:noFill/>
          </a:ln>
        </p:spPr>
      </p:pic>
      <p:sp>
        <p:nvSpPr>
          <p:cNvPr id="15" name="Прямоугольник 14"/>
          <p:cNvSpPr/>
          <p:nvPr/>
        </p:nvSpPr>
        <p:spPr>
          <a:xfrm>
            <a:off x="25363120" y="10641738"/>
            <a:ext cx="5066849" cy="3970318"/>
          </a:xfrm>
          <a:prstGeom prst="rect">
            <a:avLst/>
          </a:prstGeom>
          <a:noFill/>
          <a:ln>
            <a:noFill/>
          </a:ln>
        </p:spPr>
        <p:txBody>
          <a:bodyPr wrap="square">
            <a:spAutoFit/>
          </a:bodyPr>
          <a:lstStyle/>
          <a:p>
            <a:r>
              <a:rPr lang="en-US" sz="2800" b="1" dirty="0" smtClean="0">
                <a:latin typeface="Times New Roman" panose="02020603050405020304" pitchFamily="18" charset="0"/>
                <a:cs typeface="Times New Roman" panose="02020603050405020304" pitchFamily="18" charset="0"/>
              </a:rPr>
              <a:t>Fig</a:t>
            </a:r>
            <a:r>
              <a:rPr lang="en-US" sz="2800" b="1" dirty="0">
                <a:latin typeface="Times New Roman" panose="02020603050405020304" pitchFamily="18" charset="0"/>
                <a:cs typeface="Times New Roman" panose="02020603050405020304" pitchFamily="18" charset="0"/>
              </a:rPr>
              <a:t>. 4</a:t>
            </a:r>
            <a:r>
              <a:rPr lang="en-US" sz="2800" dirty="0">
                <a:latin typeface="Times New Roman" panose="02020603050405020304" pitchFamily="18" charset="0"/>
                <a:cs typeface="Times New Roman" panose="02020603050405020304" pitchFamily="18" charset="0"/>
              </a:rPr>
              <a:t>. Structure of the organic molecule of </a:t>
            </a:r>
            <a:r>
              <a:rPr lang="en-US" sz="2800" dirty="0" err="1">
                <a:latin typeface="Times New Roman" panose="02020603050405020304" pitchFamily="18" charset="0"/>
                <a:cs typeface="Times New Roman" panose="02020603050405020304" pitchFamily="18" charset="0"/>
              </a:rPr>
              <a:t>cuprizone</a:t>
            </a:r>
            <a:r>
              <a:rPr lang="en-US" sz="2800" dirty="0">
                <a:latin typeface="Times New Roman" panose="02020603050405020304" pitchFamily="18" charset="0"/>
                <a:cs typeface="Times New Roman" panose="02020603050405020304" pitchFamily="18" charset="0"/>
              </a:rPr>
              <a:t>, a substance that impairs oxidative phosphorylation by reducing the levels of mitochondrial enzymes, in particular monoamine oxidase, in the mouse brain, which ultimately leads to oligodendrocyte death.</a:t>
            </a:r>
            <a:endParaRPr lang="en-US" sz="3600" b="1"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B39DCD1D-02FB-394B-A4EF-428722C27899}"/>
              </a:ext>
            </a:extLst>
          </p:cNvPr>
          <p:cNvSpPr txBox="1"/>
          <p:nvPr/>
        </p:nvSpPr>
        <p:spPr>
          <a:xfrm>
            <a:off x="8294" y="30677897"/>
            <a:ext cx="5426294" cy="954107"/>
          </a:xfrm>
          <a:prstGeom prst="rect">
            <a:avLst/>
          </a:prstGeom>
          <a:noFill/>
          <a:ln>
            <a:noFill/>
          </a:ln>
        </p:spPr>
        <p:txBody>
          <a:bodyPr wrap="square" rtlCol="0">
            <a:spAutoFit/>
          </a:bodyPr>
          <a:lstStyle/>
          <a:p>
            <a:r>
              <a:rPr lang="en-US" sz="2800" b="1" dirty="0">
                <a:latin typeface="Times New Roman" panose="02020603050405020304" pitchFamily="18" charset="0"/>
                <a:cs typeface="Times New Roman" panose="02020603050405020304" pitchFamily="18" charset="0"/>
              </a:rPr>
              <a:t>Fig. </a:t>
            </a:r>
            <a:r>
              <a:rPr lang="en-US" sz="2800" b="1" dirty="0">
                <a:latin typeface="Times New Roman" panose="02020603050405020304" pitchFamily="18" charset="0"/>
                <a:cs typeface="Times New Roman" panose="02020603050405020304" pitchFamily="18" charset="0"/>
              </a:rPr>
              <a:t>7</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Study subjects: female C57/Bl6 mice, 10–12 weeks of age.</a:t>
            </a:r>
            <a:endParaRPr lang="en-US" sz="4000" b="1" dirty="0">
              <a:latin typeface="Times New Roman" panose="02020603050405020304" pitchFamily="18" charset="0"/>
              <a:cs typeface="Times New Roman" panose="02020603050405020304" pitchFamily="18" charset="0"/>
            </a:endParaRPr>
          </a:p>
        </p:txBody>
      </p:sp>
      <p:pic>
        <p:nvPicPr>
          <p:cNvPr id="45" name="Рисунок 30">
            <a:extLst>
              <a:ext uri="{FF2B5EF4-FFF2-40B4-BE49-F238E27FC236}">
                <a16:creationId xmlns:a16="http://schemas.microsoft.com/office/drawing/2014/main" id="{F7C2C19F-546A-F94F-9FF4-F4837C8C9AF0}"/>
              </a:ext>
            </a:extLst>
          </p:cNvPr>
          <p:cNvPicPr>
            <a:picLocks noChangeAspect="1"/>
          </p:cNvPicPr>
          <p:nvPr/>
        </p:nvPicPr>
        <p:blipFill>
          <a:blip r:embed="rId4"/>
          <a:stretch>
            <a:fillRect/>
          </a:stretch>
        </p:blipFill>
        <p:spPr>
          <a:xfrm>
            <a:off x="5434588" y="21367263"/>
            <a:ext cx="6973986" cy="4547812"/>
          </a:xfrm>
          <a:prstGeom prst="rect">
            <a:avLst/>
          </a:prstGeom>
        </p:spPr>
      </p:pic>
      <p:sp>
        <p:nvSpPr>
          <p:cNvPr id="38" name="Rectangle 60">
            <a:extLst>
              <a:ext uri="{FF2B5EF4-FFF2-40B4-BE49-F238E27FC236}">
                <a16:creationId xmlns:a16="http://schemas.microsoft.com/office/drawing/2014/main" id="{7BC19CC6-8020-614E-B360-D961D509BACF}"/>
              </a:ext>
            </a:extLst>
          </p:cNvPr>
          <p:cNvSpPr>
            <a:spLocks noChangeArrowheads="1"/>
          </p:cNvSpPr>
          <p:nvPr/>
        </p:nvSpPr>
        <p:spPr bwMode="auto">
          <a:xfrm>
            <a:off x="6854899" y="1436463"/>
            <a:ext cx="21755191" cy="2894944"/>
          </a:xfrm>
          <a:prstGeom prst="rect">
            <a:avLst/>
          </a:prstGeom>
          <a:noFill/>
          <a:ln w="9525">
            <a:noFill/>
            <a:miter lim="800000"/>
            <a:headEnd/>
            <a:tailEnd/>
          </a:ln>
        </p:spPr>
        <p:txBody>
          <a:bodyPr wrap="square" lIns="123746" tIns="61873" rIns="123746" bIns="61873" anchor="ctr">
            <a:spAutoFit/>
          </a:bodyPr>
          <a:lstStyle/>
          <a:p>
            <a:r>
              <a:rPr lang="en-US" sz="6000" dirty="0">
                <a:latin typeface="Times New Roman" panose="02020603050405020304" pitchFamily="18" charset="0"/>
                <a:cs typeface="Times New Roman" panose="02020603050405020304" pitchFamily="18" charset="0"/>
              </a:rPr>
              <a:t>Assessment of Peripheral Hemodynamics by Diffuse Reflectance Spectroscopy in the Visible and Near-Infrared Range in the </a:t>
            </a:r>
            <a:r>
              <a:rPr lang="en-US" sz="6000" dirty="0" err="1">
                <a:latin typeface="Times New Roman" panose="02020603050405020304" pitchFamily="18" charset="0"/>
                <a:cs typeface="Times New Roman" panose="02020603050405020304" pitchFamily="18" charset="0"/>
              </a:rPr>
              <a:t>Cuprizone</a:t>
            </a:r>
            <a:r>
              <a:rPr lang="en-US" sz="6000" dirty="0">
                <a:latin typeface="Times New Roman" panose="02020603050405020304" pitchFamily="18" charset="0"/>
                <a:cs typeface="Times New Roman" panose="02020603050405020304" pitchFamily="18" charset="0"/>
              </a:rPr>
              <a:t>-Induced Demyelination Model</a:t>
            </a:r>
            <a:endParaRPr lang="ru-RU" sz="6000" dirty="0">
              <a:latin typeface="Times New Roman" panose="02020603050405020304" pitchFamily="18" charset="0"/>
              <a:cs typeface="Times New Roman" panose="02020603050405020304" pitchFamily="18" charset="0"/>
            </a:endParaRPr>
          </a:p>
        </p:txBody>
      </p:sp>
      <p:pic>
        <p:nvPicPr>
          <p:cNvPr id="40" name="Picture 39">
            <a:extLst>
              <a:ext uri="{FF2B5EF4-FFF2-40B4-BE49-F238E27FC236}">
                <a16:creationId xmlns:a16="http://schemas.microsoft.com/office/drawing/2014/main" id="{A488F88C-571D-4041-B23C-52B2285F42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95571" y="2040844"/>
            <a:ext cx="1971705" cy="2326167"/>
          </a:xfrm>
          <a:prstGeom prst="rect">
            <a:avLst/>
          </a:prstGeom>
          <a:effectLst>
            <a:outerShdw blurRad="50800" dist="127000" dir="4500000" sx="103000" sy="103000" algn="ctr" rotWithShape="0">
              <a:schemeClr val="tx1">
                <a:alpha val="50000"/>
              </a:schemeClr>
            </a:outerShdw>
          </a:effectLst>
        </p:spPr>
      </p:pic>
      <p:pic>
        <p:nvPicPr>
          <p:cNvPr id="12" name="Рисунок 11">
            <a:extLst>
              <a:ext uri="{FF2B5EF4-FFF2-40B4-BE49-F238E27FC236}">
                <a16:creationId xmlns:a16="http://schemas.microsoft.com/office/drawing/2014/main" id="{CD47862B-642C-8061-1709-14F1DE0C19D9}"/>
              </a:ext>
            </a:extLst>
          </p:cNvPr>
          <p:cNvPicPr>
            <a:picLocks noChangeAspect="1"/>
          </p:cNvPicPr>
          <p:nvPr/>
        </p:nvPicPr>
        <p:blipFill>
          <a:blip r:embed="rId6"/>
          <a:stretch>
            <a:fillRect/>
          </a:stretch>
        </p:blipFill>
        <p:spPr>
          <a:xfrm>
            <a:off x="108599" y="27544595"/>
            <a:ext cx="4121978" cy="3091485"/>
          </a:xfrm>
          <a:prstGeom prst="rect">
            <a:avLst/>
          </a:prstGeom>
        </p:spPr>
      </p:pic>
      <p:pic>
        <p:nvPicPr>
          <p:cNvPr id="16" name="Рисунок 15">
            <a:extLst>
              <a:ext uri="{FF2B5EF4-FFF2-40B4-BE49-F238E27FC236}">
                <a16:creationId xmlns:a16="http://schemas.microsoft.com/office/drawing/2014/main" id="{9C6E3F48-CDBA-77CC-B5D4-0F4EF1508263}"/>
              </a:ext>
            </a:extLst>
          </p:cNvPr>
          <p:cNvPicPr>
            <a:picLocks noChangeAspect="1"/>
          </p:cNvPicPr>
          <p:nvPr/>
        </p:nvPicPr>
        <p:blipFill>
          <a:blip r:embed="rId7"/>
          <a:stretch>
            <a:fillRect/>
          </a:stretch>
        </p:blipFill>
        <p:spPr>
          <a:xfrm>
            <a:off x="19748499" y="10639376"/>
            <a:ext cx="5505182" cy="3979651"/>
          </a:xfrm>
          <a:prstGeom prst="rect">
            <a:avLst/>
          </a:prstGeom>
        </p:spPr>
      </p:pic>
      <p:pic>
        <p:nvPicPr>
          <p:cNvPr id="5" name="Рисунок 4">
            <a:extLst>
              <a:ext uri="{FF2B5EF4-FFF2-40B4-BE49-F238E27FC236}">
                <a16:creationId xmlns:a16="http://schemas.microsoft.com/office/drawing/2014/main" id="{CB5E8F2C-8FAB-3B82-92D8-696FB591F7D2}"/>
              </a:ext>
            </a:extLst>
          </p:cNvPr>
          <p:cNvPicPr>
            <a:picLocks noChangeAspect="1"/>
          </p:cNvPicPr>
          <p:nvPr/>
        </p:nvPicPr>
        <p:blipFill rotWithShape="1">
          <a:blip r:embed="rId8">
            <a:extLst>
              <a:ext uri="{28A0092B-C50C-407E-A947-70E740481C1C}">
                <a14:useLocalDpi xmlns:a14="http://schemas.microsoft.com/office/drawing/2010/main" val="0"/>
              </a:ext>
            </a:extLst>
          </a:blip>
          <a:srcRect t="12357" b="11304"/>
          <a:stretch/>
        </p:blipFill>
        <p:spPr>
          <a:xfrm>
            <a:off x="13686966" y="24371429"/>
            <a:ext cx="16593009" cy="7824872"/>
          </a:xfrm>
          <a:prstGeom prst="rect">
            <a:avLst/>
          </a:prstGeom>
        </p:spPr>
      </p:pic>
      <p:pic>
        <p:nvPicPr>
          <p:cNvPr id="2" name="Рисунок 1"/>
          <p:cNvPicPr>
            <a:picLocks noChangeAspect="1"/>
          </p:cNvPicPr>
          <p:nvPr/>
        </p:nvPicPr>
        <p:blipFill>
          <a:blip r:embed="rId9"/>
          <a:stretch>
            <a:fillRect/>
          </a:stretch>
        </p:blipFill>
        <p:spPr>
          <a:xfrm>
            <a:off x="17876291" y="15862009"/>
            <a:ext cx="12291268" cy="7634439"/>
          </a:xfrm>
          <a:prstGeom prst="rect">
            <a:avLst/>
          </a:prstGeom>
        </p:spPr>
      </p:pic>
      <p:pic>
        <p:nvPicPr>
          <p:cNvPr id="7" name="Рисунок 6"/>
          <p:cNvPicPr>
            <a:picLocks noChangeAspect="1"/>
          </p:cNvPicPr>
          <p:nvPr/>
        </p:nvPicPr>
        <p:blipFill>
          <a:blip r:embed="rId10"/>
          <a:stretch>
            <a:fillRect/>
          </a:stretch>
        </p:blipFill>
        <p:spPr>
          <a:xfrm>
            <a:off x="8294" y="10441247"/>
            <a:ext cx="9512237" cy="5535306"/>
          </a:xfrm>
          <a:prstGeom prst="rect">
            <a:avLst/>
          </a:prstGeom>
        </p:spPr>
      </p:pic>
      <p:pic>
        <p:nvPicPr>
          <p:cNvPr id="8" name="Рисунок 7"/>
          <p:cNvPicPr>
            <a:picLocks noChangeAspect="1"/>
          </p:cNvPicPr>
          <p:nvPr/>
        </p:nvPicPr>
        <p:blipFill>
          <a:blip r:embed="rId11"/>
          <a:stretch>
            <a:fillRect/>
          </a:stretch>
        </p:blipFill>
        <p:spPr>
          <a:xfrm>
            <a:off x="9945833" y="10411612"/>
            <a:ext cx="5250361" cy="6769978"/>
          </a:xfrm>
          <a:prstGeom prst="rect">
            <a:avLst/>
          </a:prstGeom>
        </p:spPr>
      </p:pic>
      <p:sp>
        <p:nvSpPr>
          <p:cNvPr id="11" name="TextBox 10"/>
          <p:cNvSpPr txBox="1"/>
          <p:nvPr/>
        </p:nvSpPr>
        <p:spPr>
          <a:xfrm>
            <a:off x="810395" y="16939766"/>
            <a:ext cx="5856301" cy="576064"/>
          </a:xfrm>
          <a:prstGeom prst="rect">
            <a:avLst/>
          </a:prstGeom>
          <a:noFill/>
        </p:spPr>
        <p:txBody>
          <a:bodyPr wrap="square" rtlCol="0">
            <a:spAutoFit/>
          </a:bodyPr>
          <a:lstStyle/>
          <a:p>
            <a:endParaRPr lang="ru-RU" dirty="0"/>
          </a:p>
        </p:txBody>
      </p:sp>
      <p:sp>
        <p:nvSpPr>
          <p:cNvPr id="13" name="TextBox 12"/>
          <p:cNvSpPr txBox="1"/>
          <p:nvPr/>
        </p:nvSpPr>
        <p:spPr>
          <a:xfrm>
            <a:off x="93375" y="16320995"/>
            <a:ext cx="9178566" cy="2000548"/>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Fig.1. Demyelination </a:t>
            </a:r>
            <a:r>
              <a:rPr lang="en-US" sz="2800" dirty="0">
                <a:latin typeface="Times New Roman" panose="02020603050405020304" pitchFamily="18" charset="0"/>
                <a:cs typeface="Times New Roman" panose="02020603050405020304" pitchFamily="18" charset="0"/>
              </a:rPr>
              <a:t>in corpus </a:t>
            </a:r>
            <a:r>
              <a:rPr lang="en-US" sz="2800" dirty="0" smtClean="0">
                <a:latin typeface="Times New Roman" panose="02020603050405020304" pitchFamily="18" charset="0"/>
                <a:cs typeface="Times New Roman" panose="02020603050405020304" pitchFamily="18" charset="0"/>
              </a:rPr>
              <a:t>callosum. </a:t>
            </a:r>
            <a:r>
              <a:rPr lang="en-US" sz="2800" i="1" dirty="0">
                <a:latin typeface="Times New Roman" panose="02020603050405020304" pitchFamily="18" charset="0"/>
                <a:cs typeface="Times New Roman" panose="02020603050405020304" pitchFamily="18" charset="0"/>
              </a:rPr>
              <a:t>Tw2</a:t>
            </a:r>
            <a:r>
              <a:rPr lang="ru-RU" sz="2800" i="1" dirty="0">
                <a:latin typeface="Times New Roman" panose="02020603050405020304" pitchFamily="18" charset="0"/>
                <a:cs typeface="Times New Roman" panose="02020603050405020304" pitchFamily="18" charset="0"/>
              </a:rPr>
              <a:t> Т М</a:t>
            </a:r>
            <a:r>
              <a:rPr lang="en-US" sz="2800" i="1" dirty="0">
                <a:latin typeface="Times New Roman" panose="02020603050405020304" pitchFamily="18" charset="0"/>
                <a:cs typeface="Times New Roman" panose="02020603050405020304" pitchFamily="18" charset="0"/>
              </a:rPr>
              <a:t>RI  of control  (A) </a:t>
            </a:r>
            <a:r>
              <a:rPr lang="ru-RU" sz="2800" i="1"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and </a:t>
            </a:r>
            <a:r>
              <a:rPr lang="en-US" sz="2800" i="1" dirty="0" err="1">
                <a:latin typeface="Times New Roman" panose="02020603050405020304" pitchFamily="18" charset="0"/>
                <a:cs typeface="Times New Roman" panose="02020603050405020304" pitchFamily="18" charset="0"/>
              </a:rPr>
              <a:t>cuprizone</a:t>
            </a:r>
            <a:r>
              <a:rPr lang="en-US" sz="2800" i="1" dirty="0">
                <a:latin typeface="Times New Roman" panose="02020603050405020304" pitchFamily="18" charset="0"/>
                <a:cs typeface="Times New Roman" panose="02020603050405020304" pitchFamily="18" charset="0"/>
              </a:rPr>
              <a:t>-treated mice </a:t>
            </a:r>
            <a:r>
              <a:rPr lang="ru-RU" sz="2800" i="1" dirty="0">
                <a:latin typeface="Times New Roman" panose="02020603050405020304" pitchFamily="18" charset="0"/>
                <a:cs typeface="Times New Roman" panose="02020603050405020304" pitchFamily="18" charset="0"/>
              </a:rPr>
              <a:t>CPZ</a:t>
            </a:r>
            <a:r>
              <a:rPr lang="en-US" sz="2800" i="1" dirty="0">
                <a:latin typeface="Times New Roman" panose="02020603050405020304" pitchFamily="18" charset="0"/>
                <a:cs typeface="Times New Roman" panose="02020603050405020304" pitchFamily="18" charset="0"/>
              </a:rPr>
              <a:t> (B)</a:t>
            </a:r>
            <a:r>
              <a:rPr lang="ru-RU" sz="2800" i="1" dirty="0">
                <a:latin typeface="Times New Roman" panose="02020603050405020304" pitchFamily="18" charset="0"/>
                <a:cs typeface="Times New Roman" panose="02020603050405020304" pitchFamily="18" charset="0"/>
              </a:rPr>
              <a:t>(</a:t>
            </a:r>
            <a:r>
              <a:rPr lang="en-US" sz="2800" i="1" dirty="0">
                <a:latin typeface="Times New Roman" panose="02020603050405020304" pitchFamily="18" charset="0"/>
                <a:cs typeface="Times New Roman" panose="02020603050405020304" pitchFamily="18" charset="0"/>
              </a:rPr>
              <a:t>TR</a:t>
            </a:r>
            <a:r>
              <a:rPr lang="ru-RU" sz="2800" i="1" dirty="0">
                <a:latin typeface="Times New Roman" panose="02020603050405020304" pitchFamily="18" charset="0"/>
                <a:cs typeface="Times New Roman" panose="02020603050405020304" pitchFamily="18" charset="0"/>
              </a:rPr>
              <a:t> = 5600, </a:t>
            </a:r>
            <a:r>
              <a:rPr lang="en-US" sz="2800" i="1" dirty="0">
                <a:latin typeface="Times New Roman" panose="02020603050405020304" pitchFamily="18" charset="0"/>
                <a:cs typeface="Times New Roman" panose="02020603050405020304" pitchFamily="18" charset="0"/>
              </a:rPr>
              <a:t>TE</a:t>
            </a:r>
            <a:r>
              <a:rPr lang="ru-RU" sz="2800" i="1" dirty="0">
                <a:latin typeface="Times New Roman" panose="02020603050405020304" pitchFamily="18" charset="0"/>
                <a:cs typeface="Times New Roman" panose="02020603050405020304" pitchFamily="18" charset="0"/>
              </a:rPr>
              <a:t> = 82). </a:t>
            </a:r>
          </a:p>
          <a:p>
            <a:endParaRPr lang="ru-RU" sz="4000" dirty="0"/>
          </a:p>
        </p:txBody>
      </p:sp>
      <p:sp>
        <p:nvSpPr>
          <p:cNvPr id="14" name="TextBox 13"/>
          <p:cNvSpPr txBox="1"/>
          <p:nvPr/>
        </p:nvSpPr>
        <p:spPr>
          <a:xfrm>
            <a:off x="192161" y="20644511"/>
            <a:ext cx="12018590" cy="954107"/>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Fig.2</a:t>
            </a:r>
            <a:r>
              <a:rPr lang="en-US" sz="2800" dirty="0" smtClean="0">
                <a:latin typeface="Times New Roman" panose="02020603050405020304" pitchFamily="18" charset="0"/>
                <a:cs typeface="Times New Roman" panose="02020603050405020304" pitchFamily="18" charset="0"/>
              </a:rPr>
              <a:t>.</a:t>
            </a:r>
            <a:r>
              <a:rPr lang="ru-RU"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Axial </a:t>
            </a:r>
            <a:r>
              <a:rPr lang="en-US" sz="2800" dirty="0">
                <a:latin typeface="Times New Roman" panose="02020603050405020304" pitchFamily="18" charset="0"/>
                <a:cs typeface="Times New Roman" panose="02020603050405020304" pitchFamily="18" charset="0"/>
              </a:rPr>
              <a:t>slice of the mouse brain with the corpus callosum highlighted. Image from an MRI atlas.</a:t>
            </a:r>
            <a:endParaRPr lang="ru-RU" sz="28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4118161" y="17854531"/>
            <a:ext cx="3568295" cy="5262979"/>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Fig. </a:t>
            </a:r>
            <a:r>
              <a:rPr lang="ru-RU" sz="2800" b="1" dirty="0">
                <a:latin typeface="Times New Roman" panose="02020603050405020304" pitchFamily="18" charset="0"/>
                <a:cs typeface="Times New Roman" panose="02020603050405020304" pitchFamily="18" charset="0"/>
              </a:rPr>
              <a:t>6</a:t>
            </a:r>
            <a:r>
              <a:rPr lang="en-US" sz="2800" b="1"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Histological verification of demyelination. Mouse brain sections stained with </a:t>
            </a:r>
            <a:r>
              <a:rPr lang="en-US" sz="2800" dirty="0" err="1">
                <a:latin typeface="Times New Roman" panose="02020603050405020304" pitchFamily="18" charset="0"/>
                <a:cs typeface="Times New Roman" panose="02020603050405020304" pitchFamily="18" charset="0"/>
              </a:rPr>
              <a:t>Luxol</a:t>
            </a:r>
            <a:r>
              <a:rPr lang="en-US" sz="2800" dirty="0">
                <a:latin typeface="Times New Roman" panose="02020603050405020304" pitchFamily="18" charset="0"/>
                <a:cs typeface="Times New Roman" panose="02020603050405020304" pitchFamily="18" charset="0"/>
              </a:rPr>
              <a:t> fast blue. </a:t>
            </a:r>
            <a:r>
              <a:rPr lang="en-US" sz="2800" b="1" dirty="0">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control mouse with intact corpus callosum. </a:t>
            </a:r>
            <a:r>
              <a:rPr lang="en-US" sz="2800" b="1" dirty="0">
                <a:latin typeface="Times New Roman" panose="02020603050405020304" pitchFamily="18" charset="0"/>
                <a:cs typeface="Times New Roman" panose="02020603050405020304" pitchFamily="18" charset="0"/>
              </a:rPr>
              <a:t>B</a:t>
            </a:r>
            <a:r>
              <a:rPr lang="en-US" sz="2800" dirty="0">
                <a:latin typeface="Times New Roman" panose="02020603050405020304" pitchFamily="18" charset="0"/>
                <a:cs typeface="Times New Roman" panose="02020603050405020304" pitchFamily="18" charset="0"/>
              </a:rPr>
              <a:t>, demyelinated brain with damaged corpus callosum. Scale bar: … µm.</a:t>
            </a:r>
            <a:endParaRPr lang="ru-RU" sz="2800" dirty="0">
              <a:latin typeface="Times New Roman" panose="02020603050405020304" pitchFamily="18" charset="0"/>
              <a:cs typeface="Times New Roman" panose="02020603050405020304" pitchFamily="18" charset="0"/>
            </a:endParaRPr>
          </a:p>
        </p:txBody>
      </p:sp>
      <p:pic>
        <p:nvPicPr>
          <p:cNvPr id="39" name="Объект 3"/>
          <p:cNvPicPr>
            <a:picLocks noChangeAspect="1"/>
          </p:cNvPicPr>
          <p:nvPr/>
        </p:nvPicPr>
        <p:blipFill>
          <a:blip r:embed="rId12"/>
          <a:stretch>
            <a:fillRect/>
          </a:stretch>
        </p:blipFill>
        <p:spPr>
          <a:xfrm>
            <a:off x="-3278" y="17650310"/>
            <a:ext cx="13556797" cy="2980729"/>
          </a:xfrm>
          <a:prstGeom prst="rect">
            <a:avLst/>
          </a:prstGeom>
        </p:spPr>
      </p:pic>
      <p:sp>
        <p:nvSpPr>
          <p:cNvPr id="18" name="TextBox 17"/>
          <p:cNvSpPr txBox="1"/>
          <p:nvPr/>
        </p:nvSpPr>
        <p:spPr>
          <a:xfrm>
            <a:off x="15453775" y="10625199"/>
            <a:ext cx="3198119" cy="4247317"/>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Fig.3. </a:t>
            </a:r>
            <a:r>
              <a:rPr lang="en-US" sz="2800" dirty="0" smtClean="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statistically significant difference (p &lt; 0.05) was found between the model (</a:t>
            </a:r>
            <a:r>
              <a:rPr lang="en-US" sz="2800" dirty="0" err="1">
                <a:latin typeface="Times New Roman" panose="02020603050405020304" pitchFamily="18" charset="0"/>
                <a:cs typeface="Times New Roman" panose="02020603050405020304" pitchFamily="18" charset="0"/>
              </a:rPr>
              <a:t>cuprizone</a:t>
            </a:r>
            <a:r>
              <a:rPr lang="en-US" sz="2800" dirty="0">
                <a:latin typeface="Times New Roman" panose="02020603050405020304" pitchFamily="18" charset="0"/>
                <a:cs typeface="Times New Roman" panose="02020603050405020304" pitchFamily="18" charset="0"/>
              </a:rPr>
              <a:t>) and control (healthy) C57BL/6 mice using 1T MRI</a:t>
            </a:r>
          </a:p>
          <a:p>
            <a:endParaRPr lang="ru-RU" dirty="0"/>
          </a:p>
        </p:txBody>
      </p:sp>
      <p:sp>
        <p:nvSpPr>
          <p:cNvPr id="19" name="TextBox 18"/>
          <p:cNvSpPr txBox="1"/>
          <p:nvPr/>
        </p:nvSpPr>
        <p:spPr>
          <a:xfrm>
            <a:off x="5406299" y="26745852"/>
            <a:ext cx="8207702" cy="4401205"/>
          </a:xfrm>
          <a:prstGeom prst="rect">
            <a:avLst/>
          </a:prstGeom>
          <a:noFill/>
        </p:spPr>
        <p:txBody>
          <a:bodyPr wrap="square" rtlCol="0">
            <a:spAutoFit/>
          </a:bodyPr>
          <a:lstStyle/>
          <a:p>
            <a:pPr algn="r"/>
            <a:r>
              <a:rPr lang="en-US" sz="2800" b="1" dirty="0">
                <a:latin typeface="Times New Roman" panose="02020603050405020304" pitchFamily="18" charset="0"/>
                <a:cs typeface="Times New Roman" panose="02020603050405020304" pitchFamily="18" charset="0"/>
              </a:rPr>
              <a:t>Fig. </a:t>
            </a:r>
            <a:r>
              <a:rPr lang="ru-RU" sz="2800" b="1" dirty="0" smtClean="0">
                <a:latin typeface="Times New Roman" panose="02020603050405020304" pitchFamily="18" charset="0"/>
                <a:cs typeface="Times New Roman" panose="02020603050405020304" pitchFamily="18" charset="0"/>
              </a:rPr>
              <a:t>8</a:t>
            </a:r>
            <a:r>
              <a:rPr lang="en-US" sz="2800" b="1"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Averaged diffuse reflectance spectra in the visible and near-infrared range (530–1000 nm) recorded from the tail vein surface of mice. The blue line represents the control group (standard diet), and the orange line represents the </a:t>
            </a:r>
            <a:r>
              <a:rPr lang="en-US" sz="2800" dirty="0" err="1">
                <a:latin typeface="Times New Roman" panose="02020603050405020304" pitchFamily="18" charset="0"/>
                <a:cs typeface="Times New Roman" panose="02020603050405020304" pitchFamily="18" charset="0"/>
              </a:rPr>
              <a:t>cuprizone</a:t>
            </a:r>
            <a:r>
              <a:rPr lang="en-US" sz="2800" dirty="0">
                <a:latin typeface="Times New Roman" panose="02020603050405020304" pitchFamily="18" charset="0"/>
                <a:cs typeface="Times New Roman" panose="02020603050405020304" pitchFamily="18" charset="0"/>
              </a:rPr>
              <a:t>-induced demyelination group (0.4% </a:t>
            </a:r>
            <a:r>
              <a:rPr lang="en-US" sz="2800" dirty="0" err="1">
                <a:latin typeface="Times New Roman" panose="02020603050405020304" pitchFamily="18" charset="0"/>
                <a:cs typeface="Times New Roman" panose="02020603050405020304" pitchFamily="18" charset="0"/>
              </a:rPr>
              <a:t>cuprizone</a:t>
            </a:r>
            <a:r>
              <a:rPr lang="en-US" sz="2800" dirty="0">
                <a:latin typeface="Times New Roman" panose="02020603050405020304" pitchFamily="18" charset="0"/>
                <a:cs typeface="Times New Roman" panose="02020603050405020304" pitchFamily="18" charset="0"/>
              </a:rPr>
              <a:t>, 90 days). Thick lines indicate smoothed data (moving average, 17 points). A decrease in reflected signal intensity in the 550–600 nm range is observed in </a:t>
            </a:r>
            <a:r>
              <a:rPr lang="en-US" sz="2800" dirty="0" err="1">
                <a:latin typeface="Times New Roman" panose="02020603050405020304" pitchFamily="18" charset="0"/>
                <a:cs typeface="Times New Roman" panose="02020603050405020304" pitchFamily="18" charset="0"/>
              </a:rPr>
              <a:t>cuprizone</a:t>
            </a:r>
            <a:r>
              <a:rPr lang="en-US" sz="2800" dirty="0">
                <a:latin typeface="Times New Roman" panose="02020603050405020304" pitchFamily="18" charset="0"/>
                <a:cs typeface="Times New Roman" panose="02020603050405020304" pitchFamily="18" charset="0"/>
              </a:rPr>
              <a:t>-treated mice.</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{10C5D238-C99A-394D-80D8-03E3657C34E5}tf10001119</Template>
  <TotalTime>5705</TotalTime>
  <Words>426</Words>
  <Application>Microsoft Office PowerPoint</Application>
  <PresentationFormat>Произвольный</PresentationFormat>
  <Paragraphs>23</Paragraphs>
  <Slides>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Gill Sans MT</vt:lpstr>
      <vt:lpstr>Times New Roman</vt:lpstr>
      <vt:lpstr>Gallery</vt:lpstr>
      <vt:lpstr>Презентация PowerPoint</vt:lpstr>
    </vt:vector>
  </TitlesOfParts>
  <Company>MSU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Nadya</dc:creator>
  <cp:lastModifiedBy>1</cp:lastModifiedBy>
  <cp:revision>531</cp:revision>
  <dcterms:created xsi:type="dcterms:W3CDTF">2005-01-11T11:08:28Z</dcterms:created>
  <dcterms:modified xsi:type="dcterms:W3CDTF">2026-09-23T18:46:56Z</dcterms:modified>
</cp:coreProperties>
</file>