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8" r:id="rId4"/>
  </p:sldMasterIdLst>
  <p:notesMasterIdLst>
    <p:notesMasterId r:id="rId6"/>
  </p:notesMasterIdLst>
  <p:sldIdLst>
    <p:sldId id="262" r:id="rId5"/>
  </p:sldIdLst>
  <p:sldSz cx="21383625" cy="30275213"/>
  <p:notesSz cx="6858000" cy="9144000"/>
  <p:defaultTextStyle>
    <a:defPPr>
      <a:defRPr lang="en-US"/>
    </a:defPPr>
    <a:lvl1pPr marL="0" algn="l" defTabSz="2478489" rtl="0" eaLnBrk="1" latinLnBrk="0" hangingPunct="1">
      <a:defRPr sz="4800" kern="1200">
        <a:solidFill>
          <a:schemeClr val="tx1"/>
        </a:solidFill>
        <a:latin typeface="+mn-lt"/>
        <a:ea typeface="+mn-ea"/>
        <a:cs typeface="+mn-cs"/>
      </a:defRPr>
    </a:lvl1pPr>
    <a:lvl2pPr marL="1239245" algn="l" defTabSz="2478489" rtl="0" eaLnBrk="1" latinLnBrk="0" hangingPunct="1">
      <a:defRPr sz="4800" kern="1200">
        <a:solidFill>
          <a:schemeClr val="tx1"/>
        </a:solidFill>
        <a:latin typeface="+mn-lt"/>
        <a:ea typeface="+mn-ea"/>
        <a:cs typeface="+mn-cs"/>
      </a:defRPr>
    </a:lvl2pPr>
    <a:lvl3pPr marL="2478489" algn="l" defTabSz="2478489" rtl="0" eaLnBrk="1" latinLnBrk="0" hangingPunct="1">
      <a:defRPr sz="4800" kern="1200">
        <a:solidFill>
          <a:schemeClr val="tx1"/>
        </a:solidFill>
        <a:latin typeface="+mn-lt"/>
        <a:ea typeface="+mn-ea"/>
        <a:cs typeface="+mn-cs"/>
      </a:defRPr>
    </a:lvl3pPr>
    <a:lvl4pPr marL="3717737" algn="l" defTabSz="2478489" rtl="0" eaLnBrk="1" latinLnBrk="0" hangingPunct="1">
      <a:defRPr sz="4800" kern="1200">
        <a:solidFill>
          <a:schemeClr val="tx1"/>
        </a:solidFill>
        <a:latin typeface="+mn-lt"/>
        <a:ea typeface="+mn-ea"/>
        <a:cs typeface="+mn-cs"/>
      </a:defRPr>
    </a:lvl4pPr>
    <a:lvl5pPr marL="4956982" algn="l" defTabSz="2478489" rtl="0" eaLnBrk="1" latinLnBrk="0" hangingPunct="1">
      <a:defRPr sz="4800" kern="1200">
        <a:solidFill>
          <a:schemeClr val="tx1"/>
        </a:solidFill>
        <a:latin typeface="+mn-lt"/>
        <a:ea typeface="+mn-ea"/>
        <a:cs typeface="+mn-cs"/>
      </a:defRPr>
    </a:lvl5pPr>
    <a:lvl6pPr marL="6196226" algn="l" defTabSz="2478489" rtl="0" eaLnBrk="1" latinLnBrk="0" hangingPunct="1">
      <a:defRPr sz="4800" kern="1200">
        <a:solidFill>
          <a:schemeClr val="tx1"/>
        </a:solidFill>
        <a:latin typeface="+mn-lt"/>
        <a:ea typeface="+mn-ea"/>
        <a:cs typeface="+mn-cs"/>
      </a:defRPr>
    </a:lvl6pPr>
    <a:lvl7pPr marL="7435471" algn="l" defTabSz="2478489" rtl="0" eaLnBrk="1" latinLnBrk="0" hangingPunct="1">
      <a:defRPr sz="4800" kern="1200">
        <a:solidFill>
          <a:schemeClr val="tx1"/>
        </a:solidFill>
        <a:latin typeface="+mn-lt"/>
        <a:ea typeface="+mn-ea"/>
        <a:cs typeface="+mn-cs"/>
      </a:defRPr>
    </a:lvl7pPr>
    <a:lvl8pPr marL="8674716" algn="l" defTabSz="2478489" rtl="0" eaLnBrk="1" latinLnBrk="0" hangingPunct="1">
      <a:defRPr sz="4800" kern="1200">
        <a:solidFill>
          <a:schemeClr val="tx1"/>
        </a:solidFill>
        <a:latin typeface="+mn-lt"/>
        <a:ea typeface="+mn-ea"/>
        <a:cs typeface="+mn-cs"/>
      </a:defRPr>
    </a:lvl8pPr>
    <a:lvl9pPr marL="9913964" algn="l" defTabSz="2478489"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074" userDrawn="1">
          <p15:clr>
            <a:srgbClr val="A4A3A4"/>
          </p15:clr>
        </p15:guide>
        <p15:guide id="2" orient="horz" pos="3525" userDrawn="1">
          <p15:clr>
            <a:srgbClr val="A4A3A4"/>
          </p15:clr>
        </p15:guide>
        <p15:guide id="3" orient="horz" pos="18970" userDrawn="1">
          <p15:clr>
            <a:srgbClr val="A4A3A4"/>
          </p15:clr>
        </p15:guide>
        <p15:guide id="4" pos="6758" userDrawn="1">
          <p15:clr>
            <a:srgbClr val="A4A3A4"/>
          </p15:clr>
        </p15:guide>
        <p15:guide id="6" pos="1451" userDrawn="1">
          <p15:clr>
            <a:srgbClr val="A4A3A4"/>
          </p15:clr>
        </p15:guide>
        <p15:guide id="7" pos="134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1645B"/>
    <a:srgbClr val="5B9279"/>
    <a:srgbClr val="434143"/>
    <a:srgbClr val="A89D93"/>
    <a:srgbClr val="2A98C3"/>
    <a:srgbClr val="8FCB9B"/>
    <a:srgbClr val="F1F1F3"/>
    <a:srgbClr val="C1C1C0"/>
    <a:srgbClr val="65BF74"/>
    <a:srgbClr val="9F91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6655" autoAdjust="0"/>
  </p:normalViewPr>
  <p:slideViewPr>
    <p:cSldViewPr snapToGrid="0">
      <p:cViewPr>
        <p:scale>
          <a:sx n="50" d="100"/>
          <a:sy n="50" d="100"/>
        </p:scale>
        <p:origin x="-696" y="1860"/>
      </p:cViewPr>
      <p:guideLst>
        <p:guide orient="horz" pos="13074"/>
        <p:guide orient="horz" pos="3525"/>
        <p:guide orient="horz" pos="18970"/>
        <p:guide pos="6758"/>
        <p:guide pos="1451"/>
        <p:guide pos="134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497A3-EFFB-4140-A68E-53896A4E1557}" type="datetimeFigureOut">
              <a:rPr lang="ru-RU" smtClean="0"/>
              <a:pPr/>
              <a:t>28.09.2022</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478DE-4D31-46BE-B0F0-36284D089E61}" type="slidenum">
              <a:rPr lang="ru-RU" smtClean="0"/>
              <a:pPr/>
              <a:t>‹#›</a:t>
            </a:fld>
            <a:endParaRPr lang="ru-RU"/>
          </a:p>
        </p:txBody>
      </p:sp>
    </p:spTree>
    <p:extLst>
      <p:ext uri="{BB962C8B-B14F-4D97-AF65-F5344CB8AC3E}">
        <p14:creationId xmlns:p14="http://schemas.microsoft.com/office/powerpoint/2010/main" xmlns="" val="30612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672953" y="4964332"/>
            <a:ext cx="16037719" cy="10540259"/>
          </a:xfrm>
        </p:spPr>
        <p:txBody>
          <a:bodyPr anchor="b">
            <a:normAutofit/>
          </a:bodyPr>
          <a:lstStyle>
            <a:lvl1pPr algn="ctr">
              <a:defRPr sz="20000"/>
            </a:lvl1pPr>
          </a:lstStyle>
          <a:p>
            <a:r>
              <a:rPr lang="ru-RU"/>
              <a:t>Образец заголовка</a:t>
            </a:r>
            <a:endParaRPr lang="en-US" dirty="0"/>
          </a:p>
        </p:txBody>
      </p:sp>
      <p:sp>
        <p:nvSpPr>
          <p:cNvPr id="3" name="Subtitle 2"/>
          <p:cNvSpPr>
            <a:spLocks noGrp="1"/>
          </p:cNvSpPr>
          <p:nvPr>
            <p:ph type="subTitle" idx="1"/>
          </p:nvPr>
        </p:nvSpPr>
        <p:spPr>
          <a:xfrm>
            <a:off x="2672953" y="15901502"/>
            <a:ext cx="16037719" cy="7309499"/>
          </a:xfrm>
        </p:spPr>
        <p:txBody>
          <a:bodyPr>
            <a:normAutofit/>
          </a:bodyPr>
          <a:lstStyle>
            <a:lvl1pPr marL="0" indent="0" algn="ctr">
              <a:buNone/>
              <a:defRPr sz="8100">
                <a:solidFill>
                  <a:schemeClr val="tx1">
                    <a:lumMod val="75000"/>
                    <a:lumOff val="25000"/>
                  </a:schemeClr>
                </a:solidFill>
              </a:defRPr>
            </a:lvl1pPr>
            <a:lvl2pPr marL="1513035" indent="0" algn="ctr">
              <a:buNone/>
              <a:defRPr sz="9400"/>
            </a:lvl2pPr>
            <a:lvl3pPr marL="3026073" indent="0" algn="ctr">
              <a:buNone/>
              <a:defRPr sz="8100"/>
            </a:lvl3pPr>
            <a:lvl4pPr marL="4539104" indent="0" algn="ctr">
              <a:buNone/>
              <a:defRPr sz="6800"/>
            </a:lvl4pPr>
            <a:lvl5pPr marL="6052142" indent="0" algn="ctr">
              <a:buNone/>
              <a:defRPr sz="6800"/>
            </a:lvl5pPr>
            <a:lvl6pPr marL="7565177" indent="0" algn="ctr">
              <a:buNone/>
              <a:defRPr sz="6800"/>
            </a:lvl6pPr>
            <a:lvl7pPr marL="9078212" indent="0" algn="ctr">
              <a:buNone/>
              <a:defRPr sz="6800"/>
            </a:lvl7pPr>
            <a:lvl8pPr marL="10591246" indent="0" algn="ctr">
              <a:buNone/>
              <a:defRPr sz="6800"/>
            </a:lvl8pPr>
            <a:lvl9pPr marL="12104284" indent="0" algn="ctr">
              <a:buNone/>
              <a:defRPr sz="6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14667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42555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60" y="1590861"/>
            <a:ext cx="4610844" cy="25656844"/>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470132" y="1590855"/>
            <a:ext cx="13565237" cy="25656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689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672953" y="4964332"/>
            <a:ext cx="16037719" cy="10540259"/>
          </a:xfrm>
        </p:spPr>
        <p:txBody>
          <a:bodyPr anchor="b">
            <a:normAutofit/>
          </a:bodyPr>
          <a:lstStyle>
            <a:lvl1pPr algn="ctr">
              <a:defRPr sz="20000"/>
            </a:lvl1pPr>
          </a:lstStyle>
          <a:p>
            <a:r>
              <a:rPr lang="ru-RU"/>
              <a:t>Образец заголовка</a:t>
            </a:r>
            <a:endParaRPr lang="en-US" dirty="0"/>
          </a:p>
        </p:txBody>
      </p:sp>
      <p:sp>
        <p:nvSpPr>
          <p:cNvPr id="3" name="Subtitle 2"/>
          <p:cNvSpPr>
            <a:spLocks noGrp="1"/>
          </p:cNvSpPr>
          <p:nvPr>
            <p:ph type="subTitle" idx="1"/>
          </p:nvPr>
        </p:nvSpPr>
        <p:spPr>
          <a:xfrm>
            <a:off x="2672953" y="15901502"/>
            <a:ext cx="16037719" cy="7309499"/>
          </a:xfrm>
        </p:spPr>
        <p:txBody>
          <a:bodyPr>
            <a:normAutofit/>
          </a:bodyPr>
          <a:lstStyle>
            <a:lvl1pPr marL="0" indent="0" algn="ctr">
              <a:buNone/>
              <a:defRPr sz="8100">
                <a:solidFill>
                  <a:schemeClr val="tx1">
                    <a:lumMod val="75000"/>
                    <a:lumOff val="25000"/>
                  </a:schemeClr>
                </a:solidFill>
              </a:defRPr>
            </a:lvl1pPr>
            <a:lvl2pPr marL="1513035" indent="0" algn="ctr">
              <a:buNone/>
              <a:defRPr sz="9400"/>
            </a:lvl2pPr>
            <a:lvl3pPr marL="3026073" indent="0" algn="ctr">
              <a:buNone/>
              <a:defRPr sz="8100"/>
            </a:lvl3pPr>
            <a:lvl4pPr marL="4539104" indent="0" algn="ctr">
              <a:buNone/>
              <a:defRPr sz="6800"/>
            </a:lvl4pPr>
            <a:lvl5pPr marL="6052142" indent="0" algn="ctr">
              <a:buNone/>
              <a:defRPr sz="6800"/>
            </a:lvl5pPr>
            <a:lvl6pPr marL="7565177" indent="0" algn="ctr">
              <a:buNone/>
              <a:defRPr sz="6800"/>
            </a:lvl6pPr>
            <a:lvl7pPr marL="9078212" indent="0" algn="ctr">
              <a:buNone/>
              <a:defRPr sz="6800"/>
            </a:lvl7pPr>
            <a:lvl8pPr marL="10591246" indent="0" algn="ctr">
              <a:buNone/>
              <a:defRPr sz="6800"/>
            </a:lvl8pPr>
            <a:lvl9pPr marL="12104284" indent="0" algn="ctr">
              <a:buNone/>
              <a:defRPr sz="6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14667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08938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90" y="7559643"/>
            <a:ext cx="18443377" cy="12586896"/>
          </a:xfrm>
        </p:spPr>
        <p:txBody>
          <a:bodyPr anchor="b">
            <a:normAutofit/>
          </a:bodyPr>
          <a:lstStyle>
            <a:lvl1pPr>
              <a:defRPr sz="20000" b="0"/>
            </a:lvl1pPr>
          </a:lstStyle>
          <a:p>
            <a:r>
              <a:rPr lang="ru-RU"/>
              <a:t>Образец заголовка</a:t>
            </a:r>
            <a:endParaRPr lang="en-US" dirty="0"/>
          </a:p>
        </p:txBody>
      </p:sp>
      <p:sp>
        <p:nvSpPr>
          <p:cNvPr id="3" name="Text Placeholder 2"/>
          <p:cNvSpPr>
            <a:spLocks noGrp="1"/>
          </p:cNvSpPr>
          <p:nvPr>
            <p:ph type="body" idx="1"/>
          </p:nvPr>
        </p:nvSpPr>
        <p:spPr>
          <a:xfrm>
            <a:off x="1458990" y="20097989"/>
            <a:ext cx="18443377" cy="6622701"/>
          </a:xfrm>
        </p:spPr>
        <p:txBody>
          <a:bodyPr anchor="t">
            <a:normAutofit/>
          </a:bodyPr>
          <a:lstStyle>
            <a:lvl1pPr marL="0" indent="0">
              <a:buNone/>
              <a:defRPr sz="8100">
                <a:solidFill>
                  <a:schemeClr val="tx1">
                    <a:lumMod val="75000"/>
                    <a:lumOff val="25000"/>
                  </a:schemeClr>
                </a:solidFill>
              </a:defRPr>
            </a:lvl1pPr>
            <a:lvl2pPr marL="1513035" indent="0">
              <a:buNone/>
              <a:defRPr sz="5800">
                <a:solidFill>
                  <a:schemeClr val="tx1">
                    <a:tint val="75000"/>
                  </a:schemeClr>
                </a:solidFill>
              </a:defRPr>
            </a:lvl2pPr>
            <a:lvl3pPr marL="3026073" indent="0">
              <a:buNone/>
              <a:defRPr sz="5200">
                <a:solidFill>
                  <a:schemeClr val="tx1">
                    <a:tint val="75000"/>
                  </a:schemeClr>
                </a:solidFill>
              </a:defRPr>
            </a:lvl3pPr>
            <a:lvl4pPr marL="4539104" indent="0">
              <a:buNone/>
              <a:defRPr sz="4500">
                <a:solidFill>
                  <a:schemeClr val="tx1">
                    <a:tint val="75000"/>
                  </a:schemeClr>
                </a:solidFill>
              </a:defRPr>
            </a:lvl4pPr>
            <a:lvl5pPr marL="6052142" indent="0">
              <a:buNone/>
              <a:defRPr sz="4500">
                <a:solidFill>
                  <a:schemeClr val="tx1">
                    <a:tint val="75000"/>
                  </a:schemeClr>
                </a:solidFill>
              </a:defRPr>
            </a:lvl5pPr>
            <a:lvl6pPr marL="7565177" indent="0">
              <a:buNone/>
              <a:defRPr sz="4500">
                <a:solidFill>
                  <a:schemeClr val="tx1">
                    <a:tint val="75000"/>
                  </a:schemeClr>
                </a:solidFill>
              </a:defRPr>
            </a:lvl6pPr>
            <a:lvl7pPr marL="9078212" indent="0">
              <a:buNone/>
              <a:defRPr sz="4500">
                <a:solidFill>
                  <a:schemeClr val="tx1">
                    <a:tint val="75000"/>
                  </a:schemeClr>
                </a:solidFill>
              </a:defRPr>
            </a:lvl7pPr>
            <a:lvl8pPr marL="10591246" indent="0">
              <a:buNone/>
              <a:defRPr sz="4500">
                <a:solidFill>
                  <a:schemeClr val="tx1">
                    <a:tint val="75000"/>
                  </a:schemeClr>
                </a:solidFill>
              </a:defRPr>
            </a:lvl8pPr>
            <a:lvl9pPr marL="12104284"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89960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82273" y="8073401"/>
            <a:ext cx="9088041" cy="192093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825460" y="8073401"/>
            <a:ext cx="9088041" cy="192093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9266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2275" y="7424683"/>
            <a:ext cx="9043491" cy="3645117"/>
          </a:xfrm>
        </p:spPr>
        <p:txBody>
          <a:bodyPr anchor="b">
            <a:normAutofit/>
          </a:bodyPr>
          <a:lstStyle>
            <a:lvl1pPr marL="0" indent="0">
              <a:spcBef>
                <a:spcPts val="0"/>
              </a:spcBef>
              <a:buNone/>
              <a:defRPr sz="8100" b="1"/>
            </a:lvl1pPr>
            <a:lvl2pPr marL="1513035" indent="0">
              <a:buNone/>
              <a:defRPr sz="6800" b="1"/>
            </a:lvl2pPr>
            <a:lvl3pPr marL="3026073" indent="0">
              <a:buNone/>
              <a:defRPr sz="5800" b="1"/>
            </a:lvl3pPr>
            <a:lvl4pPr marL="4539104" indent="0">
              <a:buNone/>
              <a:defRPr sz="5200" b="1"/>
            </a:lvl4pPr>
            <a:lvl5pPr marL="6052142" indent="0">
              <a:buNone/>
              <a:defRPr sz="5200" b="1"/>
            </a:lvl5pPr>
            <a:lvl6pPr marL="7565177" indent="0">
              <a:buNone/>
              <a:defRPr sz="5200" b="1"/>
            </a:lvl6pPr>
            <a:lvl7pPr marL="9078212" indent="0">
              <a:buNone/>
              <a:defRPr sz="5200" b="1"/>
            </a:lvl7pPr>
            <a:lvl8pPr marL="10591246" indent="0">
              <a:buNone/>
              <a:defRPr sz="5200" b="1"/>
            </a:lvl8pPr>
            <a:lvl9pPr marL="12104284" indent="0">
              <a:buNone/>
              <a:defRPr sz="5200" b="1"/>
            </a:lvl9pPr>
          </a:lstStyle>
          <a:p>
            <a:pPr lvl="0"/>
            <a:r>
              <a:rPr lang="ru-RU"/>
              <a:t>Образец текста</a:t>
            </a:r>
          </a:p>
        </p:txBody>
      </p:sp>
      <p:sp>
        <p:nvSpPr>
          <p:cNvPr id="4" name="Content Placeholder 3"/>
          <p:cNvSpPr>
            <a:spLocks noGrp="1"/>
          </p:cNvSpPr>
          <p:nvPr>
            <p:ph sz="half" idx="2"/>
          </p:nvPr>
        </p:nvSpPr>
        <p:spPr>
          <a:xfrm>
            <a:off x="1482275" y="11069808"/>
            <a:ext cx="9043491" cy="162479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825466" y="7424680"/>
            <a:ext cx="9088043" cy="3645113"/>
          </a:xfrm>
        </p:spPr>
        <p:txBody>
          <a:bodyPr anchor="b"/>
          <a:lstStyle>
            <a:lvl1pPr marL="0" indent="0">
              <a:spcBef>
                <a:spcPts val="0"/>
              </a:spcBef>
              <a:buNone/>
              <a:defRPr sz="8100" b="1"/>
            </a:lvl1pPr>
            <a:lvl2pPr marL="1513035" indent="0">
              <a:buNone/>
              <a:defRPr sz="6800" b="1"/>
            </a:lvl2pPr>
            <a:lvl3pPr marL="3026073" indent="0">
              <a:buNone/>
              <a:defRPr sz="5800" b="1"/>
            </a:lvl3pPr>
            <a:lvl4pPr marL="4539104" indent="0">
              <a:buNone/>
              <a:defRPr sz="5200" b="1"/>
            </a:lvl4pPr>
            <a:lvl5pPr marL="6052142" indent="0">
              <a:buNone/>
              <a:defRPr sz="5200" b="1"/>
            </a:lvl5pPr>
            <a:lvl6pPr marL="7565177" indent="0">
              <a:buNone/>
              <a:defRPr sz="5200" b="1"/>
            </a:lvl6pPr>
            <a:lvl7pPr marL="9078212" indent="0">
              <a:buNone/>
              <a:defRPr sz="5200" b="1"/>
            </a:lvl7pPr>
            <a:lvl8pPr marL="10591246" indent="0">
              <a:buNone/>
              <a:defRPr sz="5200" b="1"/>
            </a:lvl8pPr>
            <a:lvl9pPr marL="12104284" indent="0">
              <a:buNone/>
              <a:defRPr sz="5200" b="1"/>
            </a:lvl9pPr>
          </a:lstStyle>
          <a:p>
            <a:pPr lvl="0"/>
            <a:r>
              <a:rPr lang="ru-RU"/>
              <a:t>Образец текста</a:t>
            </a:r>
          </a:p>
        </p:txBody>
      </p:sp>
      <p:sp>
        <p:nvSpPr>
          <p:cNvPr id="6" name="Content Placeholder 5"/>
          <p:cNvSpPr>
            <a:spLocks noGrp="1"/>
          </p:cNvSpPr>
          <p:nvPr>
            <p:ph sz="quarter" idx="4"/>
          </p:nvPr>
        </p:nvSpPr>
        <p:spPr>
          <a:xfrm>
            <a:off x="10825466" y="11069808"/>
            <a:ext cx="9088043" cy="162479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121700-1C30-4453-8A03-7959DE8B908C}"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xmlns="" val="282842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121700-1C30-4453-8A03-7959DE8B908C}"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xmlns="" val="70794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6136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5470" y="2018359"/>
            <a:ext cx="6896219" cy="7064203"/>
          </a:xfrm>
        </p:spPr>
        <p:txBody>
          <a:bodyPr anchor="b">
            <a:normAutofit/>
          </a:bodyPr>
          <a:lstStyle>
            <a:lvl1pPr>
              <a:defRPr sz="10700" b="0"/>
            </a:lvl1pPr>
          </a:lstStyle>
          <a:p>
            <a:r>
              <a:rPr lang="ru-RU"/>
              <a:t>Образец заголовка</a:t>
            </a:r>
            <a:endParaRPr lang="en-US" dirty="0"/>
          </a:p>
        </p:txBody>
      </p:sp>
      <p:sp>
        <p:nvSpPr>
          <p:cNvPr id="3" name="Content Placeholder 2"/>
          <p:cNvSpPr>
            <a:spLocks noGrp="1"/>
          </p:cNvSpPr>
          <p:nvPr>
            <p:ph idx="1"/>
          </p:nvPr>
        </p:nvSpPr>
        <p:spPr>
          <a:xfrm>
            <a:off x="9088041" y="4373087"/>
            <a:ext cx="10825460" cy="21529040"/>
          </a:xfrm>
        </p:spPr>
        <p:txBody>
          <a:bodyPr/>
          <a:lstStyle>
            <a:lvl1pPr>
              <a:defRPr sz="10700"/>
            </a:lvl1pPr>
            <a:lvl2pPr>
              <a:defRPr sz="9400"/>
            </a:lvl2pPr>
            <a:lvl3pPr>
              <a:defRPr sz="8100"/>
            </a:lvl3pPr>
            <a:lvl4pPr>
              <a:defRPr sz="6800"/>
            </a:lvl4pPr>
            <a:lvl5pPr>
              <a:defRPr sz="6800"/>
            </a:lvl5pPr>
            <a:lvl6pPr>
              <a:defRPr sz="6800"/>
            </a:lvl6pPr>
            <a:lvl7pPr>
              <a:defRPr sz="6800"/>
            </a:lvl7pPr>
            <a:lvl8pPr>
              <a:defRPr sz="6800"/>
            </a:lvl8pPr>
            <a:lvl9pPr>
              <a:defRPr sz="6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75470" y="9082566"/>
            <a:ext cx="6896219" cy="16819567"/>
          </a:xfrm>
        </p:spPr>
        <p:txBody>
          <a:bodyPr>
            <a:normAutofit/>
          </a:bodyPr>
          <a:lstStyle>
            <a:lvl1pPr marL="0" indent="0">
              <a:lnSpc>
                <a:spcPct val="90000"/>
              </a:lnSpc>
              <a:buNone/>
              <a:defRPr sz="5200"/>
            </a:lvl1pPr>
            <a:lvl2pPr marL="1513035" indent="0">
              <a:buNone/>
              <a:defRPr sz="3900"/>
            </a:lvl2pPr>
            <a:lvl3pPr marL="3026073" indent="0">
              <a:buNone/>
              <a:defRPr sz="3200"/>
            </a:lvl3pPr>
            <a:lvl4pPr marL="4539104" indent="0">
              <a:buNone/>
              <a:defRPr sz="2900"/>
            </a:lvl4pPr>
            <a:lvl5pPr marL="6052142" indent="0">
              <a:buNone/>
              <a:defRPr sz="2900"/>
            </a:lvl5pPr>
            <a:lvl6pPr marL="7565177" indent="0">
              <a:buNone/>
              <a:defRPr sz="2900"/>
            </a:lvl6pPr>
            <a:lvl7pPr marL="9078212" indent="0">
              <a:buNone/>
              <a:defRPr sz="2900"/>
            </a:lvl7pPr>
            <a:lvl8pPr marL="10591246" indent="0">
              <a:buNone/>
              <a:defRPr sz="2900"/>
            </a:lvl8pPr>
            <a:lvl9pPr marL="12104284"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54911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08938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5470" y="2018348"/>
            <a:ext cx="6896219" cy="7064216"/>
          </a:xfrm>
        </p:spPr>
        <p:txBody>
          <a:bodyPr anchor="b">
            <a:normAutofit/>
          </a:bodyPr>
          <a:lstStyle>
            <a:lvl1pPr>
              <a:defRPr sz="10700" b="0"/>
            </a:lvl1pPr>
          </a:lstStyle>
          <a:p>
            <a:r>
              <a:rPr lang="ru-RU"/>
              <a:t>Образец заголовка</a:t>
            </a:r>
            <a:endParaRPr lang="en-US" dirty="0"/>
          </a:p>
        </p:txBody>
      </p:sp>
      <p:sp>
        <p:nvSpPr>
          <p:cNvPr id="3" name="Picture Placeholder 2"/>
          <p:cNvSpPr>
            <a:spLocks noGrp="1"/>
          </p:cNvSpPr>
          <p:nvPr>
            <p:ph type="pic" idx="1"/>
          </p:nvPr>
        </p:nvSpPr>
        <p:spPr>
          <a:xfrm>
            <a:off x="9088041" y="4373087"/>
            <a:ext cx="10825460" cy="21529040"/>
          </a:xfrm>
        </p:spPr>
        <p:txBody>
          <a:bodyPr/>
          <a:lstStyle>
            <a:lvl1pPr marL="0" indent="0">
              <a:buNone/>
              <a:defRPr sz="10700"/>
            </a:lvl1pPr>
            <a:lvl2pPr marL="1513035" indent="0">
              <a:buNone/>
              <a:defRPr sz="9400"/>
            </a:lvl2pPr>
            <a:lvl3pPr marL="3026073" indent="0">
              <a:buNone/>
              <a:defRPr sz="8100"/>
            </a:lvl3pPr>
            <a:lvl4pPr marL="4539104" indent="0">
              <a:buNone/>
              <a:defRPr sz="6800"/>
            </a:lvl4pPr>
            <a:lvl5pPr marL="6052142" indent="0">
              <a:buNone/>
              <a:defRPr sz="6800"/>
            </a:lvl5pPr>
            <a:lvl6pPr marL="7565177" indent="0">
              <a:buNone/>
              <a:defRPr sz="6800"/>
            </a:lvl6pPr>
            <a:lvl7pPr marL="9078212" indent="0">
              <a:buNone/>
              <a:defRPr sz="6800"/>
            </a:lvl7pPr>
            <a:lvl8pPr marL="10591246" indent="0">
              <a:buNone/>
              <a:defRPr sz="6800"/>
            </a:lvl8pPr>
            <a:lvl9pPr marL="12104284" indent="0">
              <a:buNone/>
              <a:defRPr sz="6800"/>
            </a:lvl9pPr>
          </a:lstStyle>
          <a:p>
            <a:r>
              <a:rPr lang="ru-RU"/>
              <a:t>Вставка рисунка</a:t>
            </a:r>
            <a:endParaRPr lang="en-US" dirty="0"/>
          </a:p>
        </p:txBody>
      </p:sp>
      <p:sp>
        <p:nvSpPr>
          <p:cNvPr id="4" name="Text Placeholder 3"/>
          <p:cNvSpPr>
            <a:spLocks noGrp="1"/>
          </p:cNvSpPr>
          <p:nvPr>
            <p:ph type="body" sz="half" idx="2"/>
          </p:nvPr>
        </p:nvSpPr>
        <p:spPr>
          <a:xfrm>
            <a:off x="1475470" y="9082564"/>
            <a:ext cx="6896219" cy="16819563"/>
          </a:xfrm>
        </p:spPr>
        <p:txBody>
          <a:bodyPr>
            <a:normAutofit/>
          </a:bodyPr>
          <a:lstStyle>
            <a:lvl1pPr marL="0" indent="0">
              <a:lnSpc>
                <a:spcPct val="90000"/>
              </a:lnSpc>
              <a:buNone/>
              <a:defRPr sz="5200"/>
            </a:lvl1pPr>
            <a:lvl2pPr marL="1513035" indent="0">
              <a:buNone/>
              <a:defRPr sz="3900"/>
            </a:lvl2pPr>
            <a:lvl3pPr marL="3026073" indent="0">
              <a:buNone/>
              <a:defRPr sz="3200"/>
            </a:lvl3pPr>
            <a:lvl4pPr marL="4539104" indent="0">
              <a:buNone/>
              <a:defRPr sz="2900"/>
            </a:lvl4pPr>
            <a:lvl5pPr marL="6052142" indent="0">
              <a:buNone/>
              <a:defRPr sz="2900"/>
            </a:lvl5pPr>
            <a:lvl6pPr marL="7565177" indent="0">
              <a:buNone/>
              <a:defRPr sz="2900"/>
            </a:lvl6pPr>
            <a:lvl7pPr marL="9078212" indent="0">
              <a:buNone/>
              <a:defRPr sz="2900"/>
            </a:lvl7pPr>
            <a:lvl8pPr marL="10591246" indent="0">
              <a:buNone/>
              <a:defRPr sz="2900"/>
            </a:lvl8pPr>
            <a:lvl9pPr marL="12104284"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9374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42555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60" y="1590861"/>
            <a:ext cx="4610844" cy="25656844"/>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470132" y="1590855"/>
            <a:ext cx="13565237" cy="25656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6893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475192" y="11"/>
            <a:ext cx="8835595" cy="30275217"/>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068301" y="4036704"/>
            <a:ext cx="16246146" cy="15399241"/>
          </a:xfrm>
        </p:spPr>
        <p:txBody>
          <a:bodyPr anchor="b">
            <a:normAutofit/>
          </a:bodyPr>
          <a:lstStyle>
            <a:lvl1pPr algn="r">
              <a:defRPr sz="16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38453" y="19435947"/>
            <a:ext cx="13475994" cy="6023836"/>
          </a:xfrm>
        </p:spPr>
        <p:txBody>
          <a:bodyPr anchor="t">
            <a:normAutofit/>
          </a:bodyPr>
          <a:lstStyle>
            <a:lvl1pPr marL="0" indent="0" algn="r">
              <a:buNone/>
              <a:defRPr sz="5500">
                <a:solidFill>
                  <a:schemeClr val="tx1"/>
                </a:solidFill>
              </a:defRPr>
            </a:lvl1pPr>
            <a:lvl2pPr marL="1424950" indent="0" algn="ctr">
              <a:buNone/>
              <a:defRPr>
                <a:solidFill>
                  <a:schemeClr val="tx1">
                    <a:tint val="75000"/>
                  </a:schemeClr>
                </a:solidFill>
              </a:defRPr>
            </a:lvl2pPr>
            <a:lvl3pPr marL="2849900" indent="0" algn="ctr">
              <a:buNone/>
              <a:defRPr>
                <a:solidFill>
                  <a:schemeClr val="tx1">
                    <a:tint val="75000"/>
                  </a:schemeClr>
                </a:solidFill>
              </a:defRPr>
            </a:lvl3pPr>
            <a:lvl4pPr marL="4274850" indent="0" algn="ctr">
              <a:buNone/>
              <a:defRPr>
                <a:solidFill>
                  <a:schemeClr val="tx1">
                    <a:tint val="75000"/>
                  </a:schemeClr>
                </a:solidFill>
              </a:defRPr>
            </a:lvl4pPr>
            <a:lvl5pPr marL="5699797" indent="0" algn="ctr">
              <a:buNone/>
              <a:defRPr>
                <a:solidFill>
                  <a:schemeClr val="tx1">
                    <a:tint val="75000"/>
                  </a:schemeClr>
                </a:solidFill>
              </a:defRPr>
            </a:lvl5pPr>
            <a:lvl6pPr marL="7124747" indent="0" algn="ctr">
              <a:buNone/>
              <a:defRPr>
                <a:solidFill>
                  <a:schemeClr val="tx1">
                    <a:tint val="75000"/>
                  </a:schemeClr>
                </a:solidFill>
              </a:defRPr>
            </a:lvl6pPr>
            <a:lvl7pPr marL="8549697" indent="0" algn="ctr">
              <a:buNone/>
              <a:defRPr>
                <a:solidFill>
                  <a:schemeClr val="tx1">
                    <a:tint val="75000"/>
                  </a:schemeClr>
                </a:solidFill>
              </a:defRPr>
            </a:lvl7pPr>
            <a:lvl8pPr marL="9974647" indent="0" algn="ctr">
              <a:buNone/>
              <a:defRPr>
                <a:solidFill>
                  <a:schemeClr val="tx1">
                    <a:tint val="75000"/>
                  </a:schemeClr>
                </a:solidFill>
              </a:defRPr>
            </a:lvl8pPr>
            <a:lvl9pPr marL="11399597"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17131629" y="27005501"/>
            <a:ext cx="2005236" cy="1611875"/>
          </a:xfrm>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a:xfrm>
            <a:off x="8474253" y="27005501"/>
            <a:ext cx="8440821" cy="1611875"/>
          </a:xfrm>
        </p:spPr>
        <p:txBody>
          <a:bodyPr/>
          <a:lstStyle/>
          <a:p>
            <a:endParaRPr lang="ru-RU"/>
          </a:p>
        </p:txBody>
      </p:sp>
      <p:sp>
        <p:nvSpPr>
          <p:cNvPr id="6" name="Slide Number Placeholder 5"/>
          <p:cNvSpPr>
            <a:spLocks noGrp="1"/>
          </p:cNvSpPr>
          <p:nvPr>
            <p:ph type="sldNum" sz="quarter" idx="12"/>
          </p:nvPr>
        </p:nvSpPr>
        <p:spPr>
          <a:xfrm>
            <a:off x="19352181" y="27005501"/>
            <a:ext cx="962263" cy="1611875"/>
          </a:xfrm>
        </p:spPr>
        <p:txBody>
          <a:bodyPr/>
          <a:lstStyle/>
          <a:p>
            <a:fld id="{44121700-1C30-4453-8A03-7959DE8B908C}" type="slidenum">
              <a:rPr lang="ru-RU" smtClean="0"/>
              <a:pPr/>
              <a:t>‹#›</a:t>
            </a:fld>
            <a:endParaRPr lang="ru-RU"/>
          </a:p>
        </p:txBody>
      </p:sp>
      <p:sp>
        <p:nvSpPr>
          <p:cNvPr id="23" name="Freeform 12"/>
          <p:cNvSpPr/>
          <p:nvPr/>
        </p:nvSpPr>
        <p:spPr bwMode="auto">
          <a:xfrm>
            <a:off x="475192" y="16651371"/>
            <a:ext cx="846435" cy="399467"/>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1310494" y="17071867"/>
            <a:ext cx="144786" cy="357418"/>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xmlns="" val="376323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296765" y="2018352"/>
            <a:ext cx="18017685" cy="8746173"/>
          </a:xfrm>
        </p:spPr>
        <p:txBody>
          <a:bodyPr/>
          <a:lstStyle/>
          <a:p>
            <a:r>
              <a:rPr lang="ru-RU"/>
              <a:t>Образец заголовка</a:t>
            </a:r>
            <a:endParaRPr lang="en-US" dirty="0"/>
          </a:p>
        </p:txBody>
      </p:sp>
      <p:sp>
        <p:nvSpPr>
          <p:cNvPr id="3" name="Content Placeholder 2"/>
          <p:cNvSpPr>
            <a:spLocks noGrp="1"/>
          </p:cNvSpPr>
          <p:nvPr>
            <p:ph idx="1"/>
          </p:nvPr>
        </p:nvSpPr>
        <p:spPr>
          <a:xfrm>
            <a:off x="2296765" y="11773694"/>
            <a:ext cx="18017685" cy="1471299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7175023" y="26965050"/>
            <a:ext cx="2005236" cy="1611875"/>
          </a:xfrm>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a:xfrm>
            <a:off x="4613126" y="26965050"/>
            <a:ext cx="12428219" cy="1611875"/>
          </a:xfrm>
        </p:spPr>
        <p:txBody>
          <a:bodyPr/>
          <a:lstStyle/>
          <a:p>
            <a:endParaRPr lang="ru-RU"/>
          </a:p>
        </p:txBody>
      </p:sp>
      <p:sp>
        <p:nvSpPr>
          <p:cNvPr id="6" name="Slide Number Placeholder 5"/>
          <p:cNvSpPr>
            <a:spLocks noGrp="1"/>
          </p:cNvSpPr>
          <p:nvPr>
            <p:ph type="sldNum" sz="quarter" idx="12"/>
          </p:nvPr>
        </p:nvSpPr>
        <p:spPr>
          <a:xfrm>
            <a:off x="19313944" y="26965050"/>
            <a:ext cx="1000505" cy="1611875"/>
          </a:xfrm>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4209848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46677" y="11773696"/>
            <a:ext cx="15667773" cy="10418730"/>
          </a:xfrm>
        </p:spPr>
        <p:txBody>
          <a:bodyPr anchor="b"/>
          <a:lstStyle>
            <a:lvl1pPr algn="r">
              <a:defRPr sz="12600" b="0" cap="none"/>
            </a:lvl1pPr>
          </a:lstStyle>
          <a:p>
            <a:r>
              <a:rPr lang="ru-RU"/>
              <a:t>Образец заголовка</a:t>
            </a:r>
            <a:endParaRPr lang="en-US" dirty="0"/>
          </a:p>
        </p:txBody>
      </p:sp>
      <p:sp>
        <p:nvSpPr>
          <p:cNvPr id="3" name="Text Placeholder 2"/>
          <p:cNvSpPr>
            <a:spLocks noGrp="1"/>
          </p:cNvSpPr>
          <p:nvPr>
            <p:ph type="body" idx="1"/>
          </p:nvPr>
        </p:nvSpPr>
        <p:spPr>
          <a:xfrm>
            <a:off x="4646678" y="22192424"/>
            <a:ext cx="15667766" cy="3798308"/>
          </a:xfrm>
        </p:spPr>
        <p:txBody>
          <a:bodyPr anchor="t">
            <a:normAutofit/>
          </a:bodyPr>
          <a:lstStyle>
            <a:lvl1pPr marL="0" indent="0" algn="r">
              <a:buNone/>
              <a:defRPr sz="61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9347502" y="26999912"/>
            <a:ext cx="966947" cy="1611875"/>
          </a:xfrm>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871998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2296765" y="3027537"/>
            <a:ext cx="18017685" cy="7736994"/>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296761" y="11773699"/>
            <a:ext cx="8745903" cy="14871292"/>
          </a:xfrm>
        </p:spPr>
        <p:txBody>
          <a:bodyPr>
            <a:normAutofit/>
          </a:bodyPr>
          <a:lstStyle>
            <a:lvl1pPr>
              <a:defRPr sz="5500"/>
            </a:lvl1pPr>
            <a:lvl2pPr>
              <a:defRPr sz="4800"/>
            </a:lvl2pPr>
            <a:lvl3pPr>
              <a:defRPr sz="4500"/>
            </a:lvl3pPr>
            <a:lvl4pPr>
              <a:defRPr sz="3900"/>
            </a:lvl4pPr>
            <a:lvl5pPr>
              <a:defRPr sz="3900"/>
            </a:lvl5pPr>
            <a:lvl6pPr>
              <a:defRPr sz="3900"/>
            </a:lvl6pPr>
            <a:lvl7pPr>
              <a:defRPr sz="3900"/>
            </a:lvl7pPr>
            <a:lvl8pPr>
              <a:defRPr sz="3900"/>
            </a:lvl8pPr>
            <a:lvl9pPr>
              <a:defRPr sz="3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1568543" y="11773698"/>
            <a:ext cx="8745903" cy="14774834"/>
          </a:xfrm>
        </p:spPr>
        <p:txBody>
          <a:bodyPr>
            <a:normAutofit/>
          </a:bodyPr>
          <a:lstStyle>
            <a:lvl1pPr>
              <a:defRPr sz="5500"/>
            </a:lvl1pPr>
            <a:lvl2pPr>
              <a:defRPr sz="4800"/>
            </a:lvl2pPr>
            <a:lvl3pPr>
              <a:defRPr sz="4500"/>
            </a:lvl3pPr>
            <a:lvl4pPr>
              <a:defRPr sz="3900"/>
            </a:lvl4pPr>
            <a:lvl5pPr>
              <a:defRPr sz="3900"/>
            </a:lvl5pPr>
            <a:lvl6pPr>
              <a:defRPr sz="3900"/>
            </a:lvl6pPr>
            <a:lvl7pPr>
              <a:defRPr sz="3900"/>
            </a:lvl7pPr>
            <a:lvl8pPr>
              <a:defRPr sz="3900"/>
            </a:lvl8pPr>
            <a:lvl9pPr>
              <a:defRPr sz="3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78395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3109052" y="11736320"/>
            <a:ext cx="8082681" cy="2543957"/>
          </a:xfrm>
        </p:spPr>
        <p:txBody>
          <a:bodyPr anchor="b">
            <a:noAutofit/>
          </a:bodyPr>
          <a:lstStyle>
            <a:lvl1pPr marL="0" indent="0">
              <a:buNone/>
              <a:defRPr sz="8700" b="0">
                <a:solidFill>
                  <a:schemeClr val="accent1">
                    <a:lumMod val="75000"/>
                  </a:schemeClr>
                </a:solidFill>
              </a:defRPr>
            </a:lvl1pPr>
            <a:lvl2pPr marL="1424950" indent="0">
              <a:buNone/>
              <a:defRPr sz="6100" b="1"/>
            </a:lvl2pPr>
            <a:lvl3pPr marL="2849900" indent="0">
              <a:buNone/>
              <a:defRPr sz="5500" b="1"/>
            </a:lvl3pPr>
            <a:lvl4pPr marL="4274850" indent="0">
              <a:buNone/>
              <a:defRPr sz="4800" b="1"/>
            </a:lvl4pPr>
            <a:lvl5pPr marL="5699797" indent="0">
              <a:buNone/>
              <a:defRPr sz="4800" b="1"/>
            </a:lvl5pPr>
            <a:lvl6pPr marL="7124747" indent="0">
              <a:buNone/>
              <a:defRPr sz="4800" b="1"/>
            </a:lvl6pPr>
            <a:lvl7pPr marL="8549697" indent="0">
              <a:buNone/>
              <a:defRPr sz="4800" b="1"/>
            </a:lvl7pPr>
            <a:lvl8pPr marL="9974647" indent="0">
              <a:buNone/>
              <a:defRPr sz="4800" b="1"/>
            </a:lvl8pPr>
            <a:lvl9pPr marL="11399597" indent="0">
              <a:buNone/>
              <a:defRPr sz="4800" b="1"/>
            </a:lvl9pPr>
          </a:lstStyle>
          <a:p>
            <a:pPr lvl="0"/>
            <a:r>
              <a:rPr lang="ru-RU"/>
              <a:t>Образец текста</a:t>
            </a:r>
          </a:p>
        </p:txBody>
      </p:sp>
      <p:sp>
        <p:nvSpPr>
          <p:cNvPr id="4" name="Content Placeholder 3"/>
          <p:cNvSpPr>
            <a:spLocks noGrp="1"/>
          </p:cNvSpPr>
          <p:nvPr>
            <p:ph sz="half" idx="2"/>
          </p:nvPr>
        </p:nvSpPr>
        <p:spPr>
          <a:xfrm>
            <a:off x="2604022" y="14724121"/>
            <a:ext cx="8587705" cy="11766008"/>
          </a:xfrm>
        </p:spPr>
        <p:txBody>
          <a:bodyPr anchor="t">
            <a:normAutofit/>
          </a:bodyPr>
          <a:lstStyle>
            <a:lvl1pPr>
              <a:defRPr sz="5500"/>
            </a:lvl1pPr>
            <a:lvl2pPr>
              <a:defRPr sz="4800"/>
            </a:lvl2pPr>
            <a:lvl3pPr>
              <a:defRPr sz="4500"/>
            </a:lvl3pPr>
            <a:lvl4pPr>
              <a:defRPr sz="3900"/>
            </a:lvl4pPr>
            <a:lvl5pPr>
              <a:defRPr sz="3900"/>
            </a:lvl5pPr>
            <a:lvl6pPr>
              <a:defRPr sz="3900"/>
            </a:lvl6pPr>
            <a:lvl7pPr>
              <a:defRPr sz="3900"/>
            </a:lvl7pPr>
            <a:lvl8pPr>
              <a:defRPr sz="3900"/>
            </a:lvl8pPr>
            <a:lvl9pPr>
              <a:defRPr sz="3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2070876" y="11773698"/>
            <a:ext cx="8109609" cy="2543957"/>
          </a:xfrm>
        </p:spPr>
        <p:txBody>
          <a:bodyPr anchor="b">
            <a:noAutofit/>
          </a:bodyPr>
          <a:lstStyle>
            <a:lvl1pPr marL="0" indent="0">
              <a:buNone/>
              <a:defRPr sz="8700" b="0">
                <a:solidFill>
                  <a:schemeClr val="accent1">
                    <a:lumMod val="75000"/>
                  </a:schemeClr>
                </a:solidFill>
              </a:defRPr>
            </a:lvl1pPr>
            <a:lvl2pPr marL="1424950" indent="0">
              <a:buNone/>
              <a:defRPr sz="6100" b="1"/>
            </a:lvl2pPr>
            <a:lvl3pPr marL="2849900" indent="0">
              <a:buNone/>
              <a:defRPr sz="5500" b="1"/>
            </a:lvl3pPr>
            <a:lvl4pPr marL="4274850" indent="0">
              <a:buNone/>
              <a:defRPr sz="4800" b="1"/>
            </a:lvl4pPr>
            <a:lvl5pPr marL="5699797" indent="0">
              <a:buNone/>
              <a:defRPr sz="4800" b="1"/>
            </a:lvl5pPr>
            <a:lvl6pPr marL="7124747" indent="0">
              <a:buNone/>
              <a:defRPr sz="4800" b="1"/>
            </a:lvl6pPr>
            <a:lvl7pPr marL="8549697" indent="0">
              <a:buNone/>
              <a:defRPr sz="4800" b="1"/>
            </a:lvl7pPr>
            <a:lvl8pPr marL="9974647" indent="0">
              <a:buNone/>
              <a:defRPr sz="4800" b="1"/>
            </a:lvl8pPr>
            <a:lvl9pPr marL="11399597" indent="0">
              <a:buNone/>
              <a:defRPr sz="4800" b="1"/>
            </a:lvl9pPr>
          </a:lstStyle>
          <a:p>
            <a:pPr lvl="0"/>
            <a:r>
              <a:rPr lang="ru-RU"/>
              <a:t>Образец текста</a:t>
            </a:r>
          </a:p>
        </p:txBody>
      </p:sp>
      <p:sp>
        <p:nvSpPr>
          <p:cNvPr id="6" name="Content Placeholder 5"/>
          <p:cNvSpPr>
            <a:spLocks noGrp="1"/>
          </p:cNvSpPr>
          <p:nvPr>
            <p:ph sz="quarter" idx="4"/>
          </p:nvPr>
        </p:nvSpPr>
        <p:spPr>
          <a:xfrm>
            <a:off x="11592775" y="14724121"/>
            <a:ext cx="8587705" cy="11766008"/>
          </a:xfrm>
        </p:spPr>
        <p:txBody>
          <a:bodyPr anchor="t">
            <a:normAutofit/>
          </a:bodyPr>
          <a:lstStyle>
            <a:lvl1pPr>
              <a:defRPr sz="5500"/>
            </a:lvl1pPr>
            <a:lvl2pPr>
              <a:defRPr sz="4800"/>
            </a:lvl2pPr>
            <a:lvl3pPr>
              <a:defRPr sz="4500"/>
            </a:lvl3pPr>
            <a:lvl4pPr>
              <a:defRPr sz="3900"/>
            </a:lvl4pPr>
            <a:lvl5pPr>
              <a:defRPr sz="3900"/>
            </a:lvl5pPr>
            <a:lvl6pPr>
              <a:defRPr sz="3900"/>
            </a:lvl6pPr>
            <a:lvl7pPr>
              <a:defRPr sz="3900"/>
            </a:lvl7pPr>
            <a:lvl8pPr>
              <a:defRPr sz="3900"/>
            </a:lvl8pPr>
            <a:lvl9pPr>
              <a:defRPr sz="3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427535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752955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45829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90" y="7559643"/>
            <a:ext cx="18443377" cy="12586896"/>
          </a:xfrm>
        </p:spPr>
        <p:txBody>
          <a:bodyPr anchor="b">
            <a:normAutofit/>
          </a:bodyPr>
          <a:lstStyle>
            <a:lvl1pPr>
              <a:defRPr sz="20000" b="0"/>
            </a:lvl1pPr>
          </a:lstStyle>
          <a:p>
            <a:r>
              <a:rPr lang="ru-RU"/>
              <a:t>Образец заголовка</a:t>
            </a:r>
            <a:endParaRPr lang="en-US" dirty="0"/>
          </a:p>
        </p:txBody>
      </p:sp>
      <p:sp>
        <p:nvSpPr>
          <p:cNvPr id="3" name="Text Placeholder 2"/>
          <p:cNvSpPr>
            <a:spLocks noGrp="1"/>
          </p:cNvSpPr>
          <p:nvPr>
            <p:ph type="body" idx="1"/>
          </p:nvPr>
        </p:nvSpPr>
        <p:spPr>
          <a:xfrm>
            <a:off x="1458990" y="20097989"/>
            <a:ext cx="18443377" cy="6622701"/>
          </a:xfrm>
        </p:spPr>
        <p:txBody>
          <a:bodyPr anchor="t">
            <a:normAutofit/>
          </a:bodyPr>
          <a:lstStyle>
            <a:lvl1pPr marL="0" indent="0">
              <a:buNone/>
              <a:defRPr sz="8100">
                <a:solidFill>
                  <a:schemeClr val="tx1">
                    <a:lumMod val="75000"/>
                    <a:lumOff val="25000"/>
                  </a:schemeClr>
                </a:solidFill>
              </a:defRPr>
            </a:lvl1pPr>
            <a:lvl2pPr marL="1513035" indent="0">
              <a:buNone/>
              <a:defRPr sz="5800">
                <a:solidFill>
                  <a:schemeClr val="tx1">
                    <a:tint val="75000"/>
                  </a:schemeClr>
                </a:solidFill>
              </a:defRPr>
            </a:lvl2pPr>
            <a:lvl3pPr marL="3026073" indent="0">
              <a:buNone/>
              <a:defRPr sz="5200">
                <a:solidFill>
                  <a:schemeClr val="tx1">
                    <a:tint val="75000"/>
                  </a:schemeClr>
                </a:solidFill>
              </a:defRPr>
            </a:lvl3pPr>
            <a:lvl4pPr marL="4539104" indent="0">
              <a:buNone/>
              <a:defRPr sz="4500">
                <a:solidFill>
                  <a:schemeClr val="tx1">
                    <a:tint val="75000"/>
                  </a:schemeClr>
                </a:solidFill>
              </a:defRPr>
            </a:lvl4pPr>
            <a:lvl5pPr marL="6052142" indent="0">
              <a:buNone/>
              <a:defRPr sz="4500">
                <a:solidFill>
                  <a:schemeClr val="tx1">
                    <a:tint val="75000"/>
                  </a:schemeClr>
                </a:solidFill>
              </a:defRPr>
            </a:lvl5pPr>
            <a:lvl6pPr marL="7565177" indent="0">
              <a:buNone/>
              <a:defRPr sz="4500">
                <a:solidFill>
                  <a:schemeClr val="tx1">
                    <a:tint val="75000"/>
                  </a:schemeClr>
                </a:solidFill>
              </a:defRPr>
            </a:lvl6pPr>
            <a:lvl7pPr marL="9078212" indent="0">
              <a:buNone/>
              <a:defRPr sz="4500">
                <a:solidFill>
                  <a:schemeClr val="tx1">
                    <a:tint val="75000"/>
                  </a:schemeClr>
                </a:solidFill>
              </a:defRPr>
            </a:lvl7pPr>
            <a:lvl8pPr marL="10591246" indent="0">
              <a:buNone/>
              <a:defRPr sz="4500">
                <a:solidFill>
                  <a:schemeClr val="tx1">
                    <a:tint val="75000"/>
                  </a:schemeClr>
                </a:solidFill>
              </a:defRPr>
            </a:lvl8pPr>
            <a:lvl9pPr marL="12104284"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899605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04024" y="7064221"/>
            <a:ext cx="6226447" cy="6055043"/>
          </a:xfrm>
        </p:spPr>
        <p:txBody>
          <a:bodyPr anchor="b">
            <a:normAutofit/>
          </a:bodyPr>
          <a:lstStyle>
            <a:lvl1pPr algn="ctr">
              <a:defRPr sz="7400" b="0"/>
            </a:lvl1pPr>
          </a:lstStyle>
          <a:p>
            <a:r>
              <a:rPr lang="ru-RU"/>
              <a:t>Образец заголовка</a:t>
            </a:r>
            <a:endParaRPr lang="en-US" dirty="0"/>
          </a:p>
        </p:txBody>
      </p:sp>
      <p:sp>
        <p:nvSpPr>
          <p:cNvPr id="3" name="Content Placeholder 2"/>
          <p:cNvSpPr>
            <a:spLocks noGrp="1"/>
          </p:cNvSpPr>
          <p:nvPr>
            <p:ph idx="1"/>
          </p:nvPr>
        </p:nvSpPr>
        <p:spPr>
          <a:xfrm>
            <a:off x="9231520" y="3027532"/>
            <a:ext cx="10948963" cy="22538219"/>
          </a:xfrm>
        </p:spPr>
        <p:txBody>
          <a:bodyPr anchor="ctr">
            <a:normAutofit/>
          </a:bodyPr>
          <a:lstStyle>
            <a:lvl1pPr>
              <a:defRPr sz="6100"/>
            </a:lvl1pPr>
            <a:lvl2pPr>
              <a:defRPr sz="5500"/>
            </a:lvl2pPr>
            <a:lvl3pPr>
              <a:defRPr sz="4800"/>
            </a:lvl3pPr>
            <a:lvl4pPr>
              <a:defRPr sz="4500"/>
            </a:lvl4pPr>
            <a:lvl5pPr>
              <a:defRPr sz="4500"/>
            </a:lvl5pPr>
            <a:lvl6pPr>
              <a:defRPr sz="4500"/>
            </a:lvl6pPr>
            <a:lvl7pPr>
              <a:defRPr sz="4500"/>
            </a:lvl7pPr>
            <a:lvl8pPr>
              <a:defRPr sz="4500"/>
            </a:lvl8pPr>
            <a:lvl9pPr>
              <a:defRPr sz="4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604024" y="13119259"/>
            <a:ext cx="6226447" cy="8073390"/>
          </a:xfrm>
        </p:spPr>
        <p:txBody>
          <a:bodyPr>
            <a:normAutofit/>
          </a:bodyPr>
          <a:lstStyle>
            <a:lvl1pPr marL="0" indent="0" algn="ctr">
              <a:buNone/>
              <a:defRPr sz="4800"/>
            </a:lvl1pPr>
            <a:lvl2pPr marL="1424950" indent="0">
              <a:buNone/>
              <a:defRPr sz="3900"/>
            </a:lvl2pPr>
            <a:lvl3pPr marL="2849900" indent="0">
              <a:buNone/>
              <a:defRPr sz="3200"/>
            </a:lvl3pPr>
            <a:lvl4pPr marL="4274850" indent="0">
              <a:buNone/>
              <a:defRPr sz="2900"/>
            </a:lvl4pPr>
            <a:lvl5pPr marL="5699797" indent="0">
              <a:buNone/>
              <a:defRPr sz="2900"/>
            </a:lvl5pPr>
            <a:lvl6pPr marL="7124747" indent="0">
              <a:buNone/>
              <a:defRPr sz="2900"/>
            </a:lvl6pPr>
            <a:lvl7pPr marL="8549697" indent="0">
              <a:buNone/>
              <a:defRPr sz="2900"/>
            </a:lvl7pPr>
            <a:lvl8pPr marL="9974647" indent="0">
              <a:buNone/>
              <a:defRPr sz="2900"/>
            </a:lvl8pPr>
            <a:lvl9pPr marL="11399597"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938699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01238" y="7736999"/>
            <a:ext cx="9519452" cy="6055043"/>
          </a:xfrm>
        </p:spPr>
        <p:txBody>
          <a:bodyPr anchor="b">
            <a:normAutofit/>
          </a:bodyPr>
          <a:lstStyle>
            <a:lvl1pPr algn="ctr">
              <a:defRPr sz="87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13323835" y="4036695"/>
            <a:ext cx="5756019" cy="20183475"/>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4800"/>
            </a:lvl1pPr>
            <a:lvl2pPr marL="1424950" indent="0">
              <a:buNone/>
              <a:defRPr sz="4800"/>
            </a:lvl2pPr>
            <a:lvl3pPr marL="2849900" indent="0">
              <a:buNone/>
              <a:defRPr sz="4800"/>
            </a:lvl3pPr>
            <a:lvl4pPr marL="4274850" indent="0">
              <a:buNone/>
              <a:defRPr sz="4800"/>
            </a:lvl4pPr>
            <a:lvl5pPr marL="5699797" indent="0">
              <a:buNone/>
              <a:defRPr sz="4800"/>
            </a:lvl5pPr>
            <a:lvl6pPr marL="7124747" indent="0">
              <a:buNone/>
              <a:defRPr sz="4800"/>
            </a:lvl6pPr>
            <a:lvl7pPr marL="8549697" indent="0">
              <a:buNone/>
              <a:defRPr sz="4800"/>
            </a:lvl7pPr>
            <a:lvl8pPr marL="9974647" indent="0">
              <a:buNone/>
              <a:defRPr sz="4800"/>
            </a:lvl8pPr>
            <a:lvl9pPr marL="11399597" indent="0">
              <a:buNone/>
              <a:defRPr sz="4800"/>
            </a:lvl9pPr>
          </a:lstStyle>
          <a:p>
            <a:r>
              <a:rPr lang="ru-RU"/>
              <a:t>Вставка рисунка</a:t>
            </a:r>
            <a:endParaRPr lang="en-US" dirty="0"/>
          </a:p>
        </p:txBody>
      </p:sp>
      <p:sp>
        <p:nvSpPr>
          <p:cNvPr id="4" name="Text Placeholder 3"/>
          <p:cNvSpPr>
            <a:spLocks noGrp="1"/>
          </p:cNvSpPr>
          <p:nvPr>
            <p:ph type="body" sz="half" idx="2"/>
          </p:nvPr>
        </p:nvSpPr>
        <p:spPr>
          <a:xfrm>
            <a:off x="2601238" y="13792037"/>
            <a:ext cx="9519452" cy="8073390"/>
          </a:xfrm>
        </p:spPr>
        <p:txBody>
          <a:bodyPr>
            <a:normAutofit/>
          </a:bodyPr>
          <a:lstStyle>
            <a:lvl1pPr marL="0" indent="0" algn="ctr">
              <a:buNone/>
              <a:defRPr sz="5500"/>
            </a:lvl1pPr>
            <a:lvl2pPr marL="1424950" indent="0">
              <a:buNone/>
              <a:defRPr sz="3900"/>
            </a:lvl2pPr>
            <a:lvl3pPr marL="2849900" indent="0">
              <a:buNone/>
              <a:defRPr sz="3200"/>
            </a:lvl3pPr>
            <a:lvl4pPr marL="4274850" indent="0">
              <a:buNone/>
              <a:defRPr sz="2900"/>
            </a:lvl4pPr>
            <a:lvl5pPr marL="5699797" indent="0">
              <a:buNone/>
              <a:defRPr sz="2900"/>
            </a:lvl5pPr>
            <a:lvl6pPr marL="7124747" indent="0">
              <a:buNone/>
              <a:defRPr sz="2900"/>
            </a:lvl6pPr>
            <a:lvl7pPr marL="8549697" indent="0">
              <a:buNone/>
              <a:defRPr sz="2900"/>
            </a:lvl7pPr>
            <a:lvl8pPr marL="9974647" indent="0">
              <a:buNone/>
              <a:defRPr sz="2900"/>
            </a:lvl8pPr>
            <a:lvl9pPr marL="11399597"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069291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604026" y="20893632"/>
            <a:ext cx="17576458" cy="2501912"/>
          </a:xfrm>
        </p:spPr>
        <p:txBody>
          <a:bodyPr anchor="b">
            <a:normAutofit/>
          </a:bodyPr>
          <a:lstStyle>
            <a:lvl1pPr algn="ctr">
              <a:defRPr sz="7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85939" y="4114890"/>
            <a:ext cx="14431293" cy="1397205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4800"/>
            </a:lvl1pPr>
            <a:lvl2pPr marL="1424950" indent="0">
              <a:buNone/>
              <a:defRPr sz="4800"/>
            </a:lvl2pPr>
            <a:lvl3pPr marL="2849900" indent="0">
              <a:buNone/>
              <a:defRPr sz="4800"/>
            </a:lvl3pPr>
            <a:lvl4pPr marL="4274850" indent="0">
              <a:buNone/>
              <a:defRPr sz="4800"/>
            </a:lvl4pPr>
            <a:lvl5pPr marL="5699797" indent="0">
              <a:buNone/>
              <a:defRPr sz="4800"/>
            </a:lvl5pPr>
            <a:lvl6pPr marL="7124747" indent="0">
              <a:buNone/>
              <a:defRPr sz="4800"/>
            </a:lvl6pPr>
            <a:lvl7pPr marL="8549697" indent="0">
              <a:buNone/>
              <a:defRPr sz="4800"/>
            </a:lvl7pPr>
            <a:lvl8pPr marL="9974647" indent="0">
              <a:buNone/>
              <a:defRPr sz="4800"/>
            </a:lvl8pPr>
            <a:lvl9pPr marL="11399597" indent="0">
              <a:buNone/>
              <a:defRPr sz="4800"/>
            </a:lvl9pPr>
          </a:lstStyle>
          <a:p>
            <a:r>
              <a:rPr lang="ru-RU"/>
              <a:t>Вставка рисунка</a:t>
            </a:r>
            <a:endParaRPr lang="en-US" dirty="0"/>
          </a:p>
        </p:txBody>
      </p:sp>
      <p:sp>
        <p:nvSpPr>
          <p:cNvPr id="4" name="Text Placeholder 3"/>
          <p:cNvSpPr>
            <a:spLocks noGrp="1"/>
          </p:cNvSpPr>
          <p:nvPr>
            <p:ph type="body" sz="half" idx="2"/>
          </p:nvPr>
        </p:nvSpPr>
        <p:spPr>
          <a:xfrm>
            <a:off x="2604026" y="23395539"/>
            <a:ext cx="17576458" cy="2179533"/>
          </a:xfrm>
        </p:spPr>
        <p:txBody>
          <a:bodyPr>
            <a:normAutofit/>
          </a:bodyPr>
          <a:lstStyle>
            <a:lvl1pPr marL="0" indent="0" algn="ctr">
              <a:buNone/>
              <a:defRPr sz="4500"/>
            </a:lvl1pPr>
            <a:lvl2pPr marL="1424950" indent="0">
              <a:buNone/>
              <a:defRPr sz="3900"/>
            </a:lvl2pPr>
            <a:lvl3pPr marL="2849900" indent="0">
              <a:buNone/>
              <a:defRPr sz="3200"/>
            </a:lvl3pPr>
            <a:lvl4pPr marL="4274850" indent="0">
              <a:buNone/>
              <a:defRPr sz="2900"/>
            </a:lvl4pPr>
            <a:lvl5pPr marL="5699797" indent="0">
              <a:buNone/>
              <a:defRPr sz="2900"/>
            </a:lvl5pPr>
            <a:lvl6pPr marL="7124747" indent="0">
              <a:buNone/>
              <a:defRPr sz="2900"/>
            </a:lvl6pPr>
            <a:lvl7pPr marL="8549697" indent="0">
              <a:buNone/>
              <a:defRPr sz="2900"/>
            </a:lvl7pPr>
            <a:lvl8pPr marL="9974647" indent="0">
              <a:buNone/>
              <a:defRPr sz="2900"/>
            </a:lvl8pPr>
            <a:lvl9pPr marL="11399597"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64977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604028" y="3027526"/>
            <a:ext cx="17576458" cy="13455650"/>
          </a:xfrm>
        </p:spPr>
        <p:txBody>
          <a:bodyPr anchor="ctr">
            <a:normAutofit/>
          </a:bodyPr>
          <a:lstStyle>
            <a:lvl1pPr algn="ctr">
              <a:defRPr sz="10000" b="0" cap="none"/>
            </a:lvl1pPr>
          </a:lstStyle>
          <a:p>
            <a:r>
              <a:rPr lang="ru-RU"/>
              <a:t>Образец заголовка</a:t>
            </a:r>
            <a:endParaRPr lang="en-US" dirty="0"/>
          </a:p>
        </p:txBody>
      </p:sp>
      <p:sp>
        <p:nvSpPr>
          <p:cNvPr id="3" name="Text Placeholder 2"/>
          <p:cNvSpPr>
            <a:spLocks noGrp="1"/>
          </p:cNvSpPr>
          <p:nvPr>
            <p:ph type="body" idx="1"/>
          </p:nvPr>
        </p:nvSpPr>
        <p:spPr>
          <a:xfrm>
            <a:off x="2604023" y="19174301"/>
            <a:ext cx="17576460" cy="6391434"/>
          </a:xfrm>
        </p:spPr>
        <p:txBody>
          <a:bodyPr anchor="ctr">
            <a:normAutofit/>
          </a:bodyPr>
          <a:lstStyle>
            <a:lvl1pPr marL="0" indent="0" algn="ctr">
              <a:buNone/>
              <a:defRPr sz="61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36724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2267037" y="3809887"/>
            <a:ext cx="1069460" cy="2581542"/>
          </a:xfrm>
          <a:prstGeom prst="rect">
            <a:avLst/>
          </a:prstGeom>
        </p:spPr>
        <p:txBody>
          <a:bodyPr vert="horz" lIns="284985" tIns="142493" rIns="284985" bIns="1424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900" dirty="0">
                <a:solidFill>
                  <a:schemeClr val="tx1"/>
                </a:solidFill>
                <a:effectLst/>
              </a:rPr>
              <a:t>“</a:t>
            </a:r>
          </a:p>
        </p:txBody>
      </p:sp>
      <p:sp>
        <p:nvSpPr>
          <p:cNvPr id="15" name="TextBox 14"/>
          <p:cNvSpPr txBox="1"/>
          <p:nvPr/>
        </p:nvSpPr>
        <p:spPr>
          <a:xfrm>
            <a:off x="19111024" y="12446472"/>
            <a:ext cx="1069460" cy="2581542"/>
          </a:xfrm>
          <a:prstGeom prst="rect">
            <a:avLst/>
          </a:prstGeom>
        </p:spPr>
        <p:txBody>
          <a:bodyPr vert="horz" lIns="284985" tIns="142493" rIns="284985" bIns="1424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900" dirty="0">
                <a:solidFill>
                  <a:schemeClr val="tx1"/>
                </a:solidFill>
                <a:effectLst/>
              </a:rPr>
              <a:t>”</a:t>
            </a:r>
          </a:p>
        </p:txBody>
      </p:sp>
      <p:sp>
        <p:nvSpPr>
          <p:cNvPr id="2" name="Title 1"/>
          <p:cNvSpPr>
            <a:spLocks noGrp="1"/>
          </p:cNvSpPr>
          <p:nvPr>
            <p:ph type="title"/>
          </p:nvPr>
        </p:nvSpPr>
        <p:spPr>
          <a:xfrm>
            <a:off x="3336499" y="3027537"/>
            <a:ext cx="16309259" cy="12110081"/>
          </a:xfrm>
        </p:spPr>
        <p:txBody>
          <a:bodyPr anchor="ctr">
            <a:normAutofit/>
          </a:bodyPr>
          <a:lstStyle>
            <a:lvl1pPr algn="ctr">
              <a:defRPr sz="100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3737542" y="15137602"/>
            <a:ext cx="15507169" cy="1681956"/>
          </a:xfrm>
        </p:spPr>
        <p:txBody>
          <a:bodyPr anchor="ctr">
            <a:normAutofit/>
          </a:bodyPr>
          <a:lstStyle>
            <a:lvl1pPr marL="0" indent="0">
              <a:buFontTx/>
              <a:buNone/>
              <a:defRPr sz="5500"/>
            </a:lvl1pPr>
            <a:lvl2pPr marL="1424950" indent="0">
              <a:buFontTx/>
              <a:buNone/>
              <a:defRPr/>
            </a:lvl2pPr>
            <a:lvl3pPr marL="2849900" indent="0">
              <a:buFontTx/>
              <a:buNone/>
              <a:defRPr/>
            </a:lvl3pPr>
            <a:lvl4pPr marL="4274850" indent="0">
              <a:buFontTx/>
              <a:buNone/>
              <a:defRPr/>
            </a:lvl4pPr>
            <a:lvl5pPr marL="5699797" indent="0">
              <a:buFontTx/>
              <a:buNone/>
              <a:defRPr/>
            </a:lvl5pPr>
          </a:lstStyle>
          <a:p>
            <a:pPr lvl="0"/>
            <a:r>
              <a:rPr lang="ru-RU"/>
              <a:t>Образец текста</a:t>
            </a:r>
          </a:p>
        </p:txBody>
      </p:sp>
      <p:sp>
        <p:nvSpPr>
          <p:cNvPr id="3" name="Text Placeholder 2"/>
          <p:cNvSpPr>
            <a:spLocks noGrp="1"/>
          </p:cNvSpPr>
          <p:nvPr>
            <p:ph type="body" idx="1"/>
          </p:nvPr>
        </p:nvSpPr>
        <p:spPr>
          <a:xfrm>
            <a:off x="2604026" y="19174301"/>
            <a:ext cx="17576458" cy="6391434"/>
          </a:xfrm>
        </p:spPr>
        <p:txBody>
          <a:bodyPr anchor="ctr">
            <a:normAutofit/>
          </a:bodyPr>
          <a:lstStyle>
            <a:lvl1pPr marL="0" indent="0" algn="ctr">
              <a:buNone/>
              <a:defRPr sz="61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717387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604031" y="14606007"/>
            <a:ext cx="17576453" cy="6484140"/>
          </a:xfrm>
        </p:spPr>
        <p:txBody>
          <a:bodyPr anchor="b">
            <a:normAutofit/>
          </a:bodyPr>
          <a:lstStyle>
            <a:lvl1pPr algn="r">
              <a:defRPr sz="10000" b="0" cap="none"/>
            </a:lvl1pPr>
          </a:lstStyle>
          <a:p>
            <a:r>
              <a:rPr lang="ru-RU"/>
              <a:t>Образец заголовка</a:t>
            </a:r>
            <a:endParaRPr lang="en-US" dirty="0"/>
          </a:p>
        </p:txBody>
      </p:sp>
      <p:sp>
        <p:nvSpPr>
          <p:cNvPr id="3" name="Text Placeholder 2"/>
          <p:cNvSpPr>
            <a:spLocks noGrp="1"/>
          </p:cNvSpPr>
          <p:nvPr>
            <p:ph type="body" idx="1"/>
          </p:nvPr>
        </p:nvSpPr>
        <p:spPr>
          <a:xfrm>
            <a:off x="2604022" y="21090147"/>
            <a:ext cx="17576456" cy="3798308"/>
          </a:xfrm>
        </p:spPr>
        <p:txBody>
          <a:bodyPr anchor="t">
            <a:normAutofit/>
          </a:bodyPr>
          <a:lstStyle>
            <a:lvl1pPr marL="0" indent="0" algn="r">
              <a:buNone/>
              <a:defRPr sz="61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924100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2267037" y="3809887"/>
            <a:ext cx="1069460" cy="2581542"/>
          </a:xfrm>
          <a:prstGeom prst="rect">
            <a:avLst/>
          </a:prstGeom>
        </p:spPr>
        <p:txBody>
          <a:bodyPr vert="horz" lIns="284985" tIns="142493" rIns="284985" bIns="1424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900" dirty="0">
                <a:solidFill>
                  <a:schemeClr val="tx1"/>
                </a:solidFill>
                <a:effectLst/>
              </a:rPr>
              <a:t>“</a:t>
            </a:r>
          </a:p>
        </p:txBody>
      </p:sp>
      <p:sp>
        <p:nvSpPr>
          <p:cNvPr id="15" name="TextBox 14"/>
          <p:cNvSpPr txBox="1"/>
          <p:nvPr/>
        </p:nvSpPr>
        <p:spPr>
          <a:xfrm>
            <a:off x="19111024" y="12446472"/>
            <a:ext cx="1069460" cy="2581542"/>
          </a:xfrm>
          <a:prstGeom prst="rect">
            <a:avLst/>
          </a:prstGeom>
        </p:spPr>
        <p:txBody>
          <a:bodyPr vert="horz" lIns="284985" tIns="142493" rIns="284985" bIns="1424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900" dirty="0">
                <a:solidFill>
                  <a:schemeClr val="tx1"/>
                </a:solidFill>
                <a:effectLst/>
              </a:rPr>
              <a:t>”</a:t>
            </a:r>
          </a:p>
        </p:txBody>
      </p:sp>
      <p:sp>
        <p:nvSpPr>
          <p:cNvPr id="2" name="Title 1"/>
          <p:cNvSpPr>
            <a:spLocks noGrp="1"/>
          </p:cNvSpPr>
          <p:nvPr>
            <p:ph type="title"/>
          </p:nvPr>
        </p:nvSpPr>
        <p:spPr>
          <a:xfrm>
            <a:off x="3336499" y="3027537"/>
            <a:ext cx="16309259" cy="12110081"/>
          </a:xfrm>
        </p:spPr>
        <p:txBody>
          <a:bodyPr anchor="ctr">
            <a:normAutofit/>
          </a:bodyPr>
          <a:lstStyle>
            <a:lvl1pPr algn="ctr">
              <a:defRPr sz="100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604025" y="17155954"/>
            <a:ext cx="17576456" cy="3924565"/>
          </a:xfrm>
        </p:spPr>
        <p:txBody>
          <a:bodyPr vert="horz" lIns="91397" tIns="45698" rIns="91397" bIns="45698" rtlCol="0" anchor="b">
            <a:normAutofit/>
          </a:bodyPr>
          <a:lstStyle>
            <a:lvl1pPr algn="r">
              <a:buNone/>
              <a:defRPr lang="en-US" sz="7400" b="0" cap="none" dirty="0">
                <a:ln w="3175" cmpd="sng">
                  <a:noFill/>
                </a:ln>
                <a:solidFill>
                  <a:schemeClr val="tx1"/>
                </a:solidFill>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2604022" y="21080519"/>
            <a:ext cx="17576456" cy="4485217"/>
          </a:xfrm>
        </p:spPr>
        <p:txBody>
          <a:bodyPr anchor="t">
            <a:normAutofit/>
          </a:bodyPr>
          <a:lstStyle>
            <a:lvl1pPr marL="0" indent="0" algn="r">
              <a:buNone/>
              <a:defRPr sz="55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47916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604028" y="3027532"/>
            <a:ext cx="17576458" cy="12040004"/>
          </a:xfrm>
        </p:spPr>
        <p:txBody>
          <a:bodyPr vert="horz" lIns="91397" tIns="45698" rIns="91397" bIns="45698" rtlCol="0" anchor="ctr">
            <a:normAutofit/>
          </a:bodyPr>
          <a:lstStyle>
            <a:lvl1pPr>
              <a:defRPr lang="en-US" b="0" dirty="0"/>
            </a:lvl1pPr>
          </a:lstStyle>
          <a:p>
            <a:pPr marL="0" lvl="0"/>
            <a:r>
              <a:rPr lang="ru-RU" dirty="0"/>
              <a:t>Образец заголовка</a:t>
            </a:r>
            <a:endParaRPr lang="en-US" dirty="0"/>
          </a:p>
        </p:txBody>
      </p:sp>
      <p:sp>
        <p:nvSpPr>
          <p:cNvPr id="10" name="Text Placeholder 9"/>
          <p:cNvSpPr>
            <a:spLocks noGrp="1"/>
          </p:cNvSpPr>
          <p:nvPr>
            <p:ph type="body" sz="quarter" idx="13"/>
          </p:nvPr>
        </p:nvSpPr>
        <p:spPr>
          <a:xfrm>
            <a:off x="2604023" y="15473998"/>
            <a:ext cx="17576460" cy="3700304"/>
          </a:xfrm>
        </p:spPr>
        <p:txBody>
          <a:bodyPr vert="horz" lIns="91397" tIns="45698" rIns="91397" bIns="45698" rtlCol="0" anchor="b">
            <a:normAutofit/>
          </a:bodyPr>
          <a:lstStyle>
            <a:lvl1pPr>
              <a:buNone/>
              <a:defRPr lang="en-US" sz="8700" b="0" cap="none" dirty="0">
                <a:ln w="3175" cmpd="sng">
                  <a:noFill/>
                </a:ln>
                <a:solidFill>
                  <a:schemeClr val="tx1"/>
                </a:solidFill>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2604023" y="19174301"/>
            <a:ext cx="17576460" cy="6391434"/>
          </a:xfrm>
        </p:spPr>
        <p:txBody>
          <a:bodyPr anchor="t">
            <a:normAutofit/>
          </a:bodyPr>
          <a:lstStyle>
            <a:lvl1pPr marL="0" indent="0" algn="l">
              <a:buNone/>
              <a:defRPr sz="5500">
                <a:solidFill>
                  <a:schemeClr val="tx1"/>
                </a:solidFill>
              </a:defRPr>
            </a:lvl1pPr>
            <a:lvl2pPr marL="1424950" indent="0">
              <a:buNone/>
              <a:defRPr sz="5500">
                <a:solidFill>
                  <a:schemeClr val="tx1">
                    <a:tint val="75000"/>
                  </a:schemeClr>
                </a:solidFill>
              </a:defRPr>
            </a:lvl2pPr>
            <a:lvl3pPr marL="2849900" indent="0">
              <a:buNone/>
              <a:defRPr sz="4800">
                <a:solidFill>
                  <a:schemeClr val="tx1">
                    <a:tint val="75000"/>
                  </a:schemeClr>
                </a:solidFill>
              </a:defRPr>
            </a:lvl3pPr>
            <a:lvl4pPr marL="4274850" indent="0">
              <a:buNone/>
              <a:defRPr sz="4500">
                <a:solidFill>
                  <a:schemeClr val="tx1">
                    <a:tint val="75000"/>
                  </a:schemeClr>
                </a:solidFill>
              </a:defRPr>
            </a:lvl4pPr>
            <a:lvl5pPr marL="5699797" indent="0">
              <a:buNone/>
              <a:defRPr sz="4500">
                <a:solidFill>
                  <a:schemeClr val="tx1">
                    <a:tint val="75000"/>
                  </a:schemeClr>
                </a:solidFill>
              </a:defRPr>
            </a:lvl5pPr>
            <a:lvl6pPr marL="7124747" indent="0">
              <a:buNone/>
              <a:defRPr sz="4500">
                <a:solidFill>
                  <a:schemeClr val="tx1">
                    <a:tint val="75000"/>
                  </a:schemeClr>
                </a:solidFill>
              </a:defRPr>
            </a:lvl6pPr>
            <a:lvl7pPr marL="8549697" indent="0">
              <a:buNone/>
              <a:defRPr sz="4500">
                <a:solidFill>
                  <a:schemeClr val="tx1">
                    <a:tint val="75000"/>
                  </a:schemeClr>
                </a:solidFill>
              </a:defRPr>
            </a:lvl7pPr>
            <a:lvl8pPr marL="9974647" indent="0">
              <a:buNone/>
              <a:defRPr sz="4500">
                <a:solidFill>
                  <a:schemeClr val="tx1">
                    <a:tint val="75000"/>
                  </a:schemeClr>
                </a:solidFill>
              </a:defRPr>
            </a:lvl8pPr>
            <a:lvl9pPr marL="11399597" indent="0">
              <a:buNone/>
              <a:defRPr sz="4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405117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832740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74618" y="3027521"/>
            <a:ext cx="3105871" cy="2253821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604030" y="3027521"/>
            <a:ext cx="14069539" cy="2253821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56556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82273" y="8073401"/>
            <a:ext cx="9088041" cy="192093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825460" y="8073401"/>
            <a:ext cx="9088041" cy="192093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92666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3772" y="9404941"/>
            <a:ext cx="18176081" cy="6489548"/>
          </a:xfrm>
        </p:spPr>
        <p:txBody>
          <a:bodyPr/>
          <a:lstStyle/>
          <a:p>
            <a:r>
              <a:rPr lang="ru-RU"/>
              <a:t>Образец заголовка</a:t>
            </a:r>
          </a:p>
        </p:txBody>
      </p:sp>
      <p:sp>
        <p:nvSpPr>
          <p:cNvPr id="3" name="Подзаголовок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474929" indent="0" algn="ctr">
              <a:buNone/>
              <a:defRPr>
                <a:solidFill>
                  <a:schemeClr val="tx1">
                    <a:tint val="75000"/>
                  </a:schemeClr>
                </a:solidFill>
              </a:defRPr>
            </a:lvl2pPr>
            <a:lvl3pPr marL="2949861" indent="0" algn="ctr">
              <a:buNone/>
              <a:defRPr>
                <a:solidFill>
                  <a:schemeClr val="tx1">
                    <a:tint val="75000"/>
                  </a:schemeClr>
                </a:solidFill>
              </a:defRPr>
            </a:lvl3pPr>
            <a:lvl4pPr marL="4424787" indent="0" algn="ctr">
              <a:buNone/>
              <a:defRPr>
                <a:solidFill>
                  <a:schemeClr val="tx1">
                    <a:tint val="75000"/>
                  </a:schemeClr>
                </a:solidFill>
              </a:defRPr>
            </a:lvl4pPr>
            <a:lvl5pPr marL="5899723" indent="0" algn="ctr">
              <a:buNone/>
              <a:defRPr>
                <a:solidFill>
                  <a:schemeClr val="tx1">
                    <a:tint val="75000"/>
                  </a:schemeClr>
                </a:solidFill>
              </a:defRPr>
            </a:lvl5pPr>
            <a:lvl6pPr marL="7374652" indent="0" algn="ctr">
              <a:buNone/>
              <a:defRPr>
                <a:solidFill>
                  <a:schemeClr val="tx1">
                    <a:tint val="75000"/>
                  </a:schemeClr>
                </a:solidFill>
              </a:defRPr>
            </a:lvl6pPr>
            <a:lvl7pPr marL="8849584" indent="0" algn="ctr">
              <a:buNone/>
              <a:defRPr>
                <a:solidFill>
                  <a:schemeClr val="tx1">
                    <a:tint val="75000"/>
                  </a:schemeClr>
                </a:solidFill>
              </a:defRPr>
            </a:lvl7pPr>
            <a:lvl8pPr marL="10324510" indent="0" algn="ctr">
              <a:buNone/>
              <a:defRPr>
                <a:solidFill>
                  <a:schemeClr val="tx1">
                    <a:tint val="75000"/>
                  </a:schemeClr>
                </a:solidFill>
              </a:defRPr>
            </a:lvl8pPr>
            <a:lvl9pPr marL="11799445"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159" y="19454634"/>
            <a:ext cx="18176081" cy="6012994"/>
          </a:xfrm>
        </p:spPr>
        <p:txBody>
          <a:bodyPr anchor="t"/>
          <a:lstStyle>
            <a:lvl1pPr algn="l">
              <a:defRPr sz="12900" b="1" cap="all"/>
            </a:lvl1pPr>
          </a:lstStyle>
          <a:p>
            <a:r>
              <a:rPr lang="ru-RU"/>
              <a:t>Образец заголовка</a:t>
            </a:r>
          </a:p>
        </p:txBody>
      </p:sp>
      <p:sp>
        <p:nvSpPr>
          <p:cNvPr id="3" name="Текст 2"/>
          <p:cNvSpPr>
            <a:spLocks noGrp="1"/>
          </p:cNvSpPr>
          <p:nvPr>
            <p:ph type="body" idx="1"/>
          </p:nvPr>
        </p:nvSpPr>
        <p:spPr>
          <a:xfrm>
            <a:off x="1689159" y="12831942"/>
            <a:ext cx="18176081" cy="6622701"/>
          </a:xfrm>
        </p:spPr>
        <p:txBody>
          <a:bodyPr anchor="b"/>
          <a:lstStyle>
            <a:lvl1pPr marL="0" indent="0">
              <a:buNone/>
              <a:defRPr sz="6500">
                <a:solidFill>
                  <a:schemeClr val="tx1">
                    <a:tint val="75000"/>
                  </a:schemeClr>
                </a:solidFill>
              </a:defRPr>
            </a:lvl1pPr>
            <a:lvl2pPr marL="1474929" indent="0">
              <a:buNone/>
              <a:defRPr sz="5800">
                <a:solidFill>
                  <a:schemeClr val="tx1">
                    <a:tint val="75000"/>
                  </a:schemeClr>
                </a:solidFill>
              </a:defRPr>
            </a:lvl2pPr>
            <a:lvl3pPr marL="2949861" indent="0">
              <a:buNone/>
              <a:defRPr sz="5200">
                <a:solidFill>
                  <a:schemeClr val="tx1">
                    <a:tint val="75000"/>
                  </a:schemeClr>
                </a:solidFill>
              </a:defRPr>
            </a:lvl3pPr>
            <a:lvl4pPr marL="4424787" indent="0">
              <a:buNone/>
              <a:defRPr sz="4500">
                <a:solidFill>
                  <a:schemeClr val="tx1">
                    <a:tint val="75000"/>
                  </a:schemeClr>
                </a:solidFill>
              </a:defRPr>
            </a:lvl4pPr>
            <a:lvl5pPr marL="5899723" indent="0">
              <a:buNone/>
              <a:defRPr sz="4500">
                <a:solidFill>
                  <a:schemeClr val="tx1">
                    <a:tint val="75000"/>
                  </a:schemeClr>
                </a:solidFill>
              </a:defRPr>
            </a:lvl5pPr>
            <a:lvl6pPr marL="7374652" indent="0">
              <a:buNone/>
              <a:defRPr sz="4500">
                <a:solidFill>
                  <a:schemeClr val="tx1">
                    <a:tint val="75000"/>
                  </a:schemeClr>
                </a:solidFill>
              </a:defRPr>
            </a:lvl6pPr>
            <a:lvl7pPr marL="8849584" indent="0">
              <a:buNone/>
              <a:defRPr sz="4500">
                <a:solidFill>
                  <a:schemeClr val="tx1">
                    <a:tint val="75000"/>
                  </a:schemeClr>
                </a:solidFill>
              </a:defRPr>
            </a:lvl7pPr>
            <a:lvl8pPr marL="10324510" indent="0">
              <a:buNone/>
              <a:defRPr sz="4500">
                <a:solidFill>
                  <a:schemeClr val="tx1">
                    <a:tint val="75000"/>
                  </a:schemeClr>
                </a:solidFill>
              </a:defRPr>
            </a:lvl8pPr>
            <a:lvl9pPr marL="11799445" indent="0">
              <a:buNone/>
              <a:defRPr sz="45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498478" y="31186275"/>
            <a:ext cx="22326583"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25181455" y="31186275"/>
            <a:ext cx="22326583"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181" y="1212412"/>
            <a:ext cx="19245263" cy="5045869"/>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1069181" y="6776884"/>
            <a:ext cx="9448148" cy="2824283"/>
          </a:xfrm>
        </p:spPr>
        <p:txBody>
          <a:bodyPr anchor="b"/>
          <a:lstStyle>
            <a:lvl1pPr marL="0" indent="0">
              <a:buNone/>
              <a:defRPr sz="7700" b="1"/>
            </a:lvl1pPr>
            <a:lvl2pPr marL="1474929" indent="0">
              <a:buNone/>
              <a:defRPr sz="6500" b="1"/>
            </a:lvl2pPr>
            <a:lvl3pPr marL="2949861" indent="0">
              <a:buNone/>
              <a:defRPr sz="5800" b="1"/>
            </a:lvl3pPr>
            <a:lvl4pPr marL="4424787" indent="0">
              <a:buNone/>
              <a:defRPr sz="5200" b="1"/>
            </a:lvl4pPr>
            <a:lvl5pPr marL="5899723" indent="0">
              <a:buNone/>
              <a:defRPr sz="5200" b="1"/>
            </a:lvl5pPr>
            <a:lvl6pPr marL="7374652" indent="0">
              <a:buNone/>
              <a:defRPr sz="5200" b="1"/>
            </a:lvl6pPr>
            <a:lvl7pPr marL="8849584" indent="0">
              <a:buNone/>
              <a:defRPr sz="5200" b="1"/>
            </a:lvl7pPr>
            <a:lvl8pPr marL="10324510" indent="0">
              <a:buNone/>
              <a:defRPr sz="5200" b="1"/>
            </a:lvl8pPr>
            <a:lvl9pPr marL="11799445" indent="0">
              <a:buNone/>
              <a:defRPr sz="5200" b="1"/>
            </a:lvl9pPr>
          </a:lstStyle>
          <a:p>
            <a:pPr lvl="0"/>
            <a:r>
              <a:rPr lang="ru-RU"/>
              <a:t>Образец текста</a:t>
            </a:r>
          </a:p>
        </p:txBody>
      </p:sp>
      <p:sp>
        <p:nvSpPr>
          <p:cNvPr id="4" name="Содержимое 3"/>
          <p:cNvSpPr>
            <a:spLocks noGrp="1"/>
          </p:cNvSpPr>
          <p:nvPr>
            <p:ph sz="half" idx="2"/>
          </p:nvPr>
        </p:nvSpPr>
        <p:spPr>
          <a:xfrm>
            <a:off x="1069181" y="9601167"/>
            <a:ext cx="9448148"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10862593" y="6776884"/>
            <a:ext cx="9451859" cy="2824283"/>
          </a:xfrm>
        </p:spPr>
        <p:txBody>
          <a:bodyPr anchor="b"/>
          <a:lstStyle>
            <a:lvl1pPr marL="0" indent="0">
              <a:buNone/>
              <a:defRPr sz="7700" b="1"/>
            </a:lvl1pPr>
            <a:lvl2pPr marL="1474929" indent="0">
              <a:buNone/>
              <a:defRPr sz="6500" b="1"/>
            </a:lvl2pPr>
            <a:lvl3pPr marL="2949861" indent="0">
              <a:buNone/>
              <a:defRPr sz="5800" b="1"/>
            </a:lvl3pPr>
            <a:lvl4pPr marL="4424787" indent="0">
              <a:buNone/>
              <a:defRPr sz="5200" b="1"/>
            </a:lvl4pPr>
            <a:lvl5pPr marL="5899723" indent="0">
              <a:buNone/>
              <a:defRPr sz="5200" b="1"/>
            </a:lvl5pPr>
            <a:lvl6pPr marL="7374652" indent="0">
              <a:buNone/>
              <a:defRPr sz="5200" b="1"/>
            </a:lvl6pPr>
            <a:lvl7pPr marL="8849584" indent="0">
              <a:buNone/>
              <a:defRPr sz="5200" b="1"/>
            </a:lvl7pPr>
            <a:lvl8pPr marL="10324510" indent="0">
              <a:buNone/>
              <a:defRPr sz="5200" b="1"/>
            </a:lvl8pPr>
            <a:lvl9pPr marL="11799445" indent="0">
              <a:buNone/>
              <a:defRPr sz="5200" b="1"/>
            </a:lvl9pPr>
          </a:lstStyle>
          <a:p>
            <a:pPr lvl="0"/>
            <a:r>
              <a:rPr lang="ru-RU"/>
              <a:t>Образец текста</a:t>
            </a:r>
          </a:p>
        </p:txBody>
      </p:sp>
      <p:sp>
        <p:nvSpPr>
          <p:cNvPr id="6" name="Содержимое 5"/>
          <p:cNvSpPr>
            <a:spLocks noGrp="1"/>
          </p:cNvSpPr>
          <p:nvPr>
            <p:ph sz="quarter" idx="4"/>
          </p:nvPr>
        </p:nvSpPr>
        <p:spPr>
          <a:xfrm>
            <a:off x="10862593" y="9601167"/>
            <a:ext cx="9451859"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190" y="1205402"/>
            <a:ext cx="7035065" cy="5129967"/>
          </a:xfrm>
        </p:spPr>
        <p:txBody>
          <a:bodyPr anchor="b"/>
          <a:lstStyle>
            <a:lvl1pPr algn="l">
              <a:defRPr sz="6500" b="1"/>
            </a:lvl1pPr>
          </a:lstStyle>
          <a:p>
            <a:r>
              <a:rPr lang="ru-RU"/>
              <a:t>Образец заголовка</a:t>
            </a:r>
          </a:p>
        </p:txBody>
      </p:sp>
      <p:sp>
        <p:nvSpPr>
          <p:cNvPr id="3" name="Содержимое 2"/>
          <p:cNvSpPr>
            <a:spLocks noGrp="1"/>
          </p:cNvSpPr>
          <p:nvPr>
            <p:ph idx="1"/>
          </p:nvPr>
        </p:nvSpPr>
        <p:spPr>
          <a:xfrm>
            <a:off x="8360404" y="1205408"/>
            <a:ext cx="11954040"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069190" y="6335384"/>
            <a:ext cx="7035065" cy="20709089"/>
          </a:xfrm>
        </p:spPr>
        <p:txBody>
          <a:bodyPr/>
          <a:lstStyle>
            <a:lvl1pPr marL="0" indent="0">
              <a:buNone/>
              <a:defRPr sz="4500"/>
            </a:lvl1pPr>
            <a:lvl2pPr marL="1474929" indent="0">
              <a:buNone/>
              <a:defRPr sz="3900"/>
            </a:lvl2pPr>
            <a:lvl3pPr marL="2949861" indent="0">
              <a:buNone/>
              <a:defRPr sz="3200"/>
            </a:lvl3pPr>
            <a:lvl4pPr marL="4424787" indent="0">
              <a:buNone/>
              <a:defRPr sz="2900"/>
            </a:lvl4pPr>
            <a:lvl5pPr marL="5899723" indent="0">
              <a:buNone/>
              <a:defRPr sz="2900"/>
            </a:lvl5pPr>
            <a:lvl6pPr marL="7374652" indent="0">
              <a:buNone/>
              <a:defRPr sz="2900"/>
            </a:lvl6pPr>
            <a:lvl7pPr marL="8849584" indent="0">
              <a:buNone/>
              <a:defRPr sz="2900"/>
            </a:lvl7pPr>
            <a:lvl8pPr marL="10324510" indent="0">
              <a:buNone/>
              <a:defRPr sz="2900"/>
            </a:lvl8pPr>
            <a:lvl9pPr marL="11799445" indent="0">
              <a:buNone/>
              <a:defRPr sz="2900"/>
            </a:lvl9pPr>
          </a:lstStyle>
          <a:p>
            <a:pPr lvl="0"/>
            <a:r>
              <a:rPr lang="ru-RU"/>
              <a:t>Образец текста</a:t>
            </a:r>
          </a:p>
        </p:txBody>
      </p:sp>
      <p:sp>
        <p:nvSpPr>
          <p:cNvPr id="5" name="Дата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340" y="21192649"/>
            <a:ext cx="12830175" cy="2501912"/>
          </a:xfrm>
        </p:spPr>
        <p:txBody>
          <a:bodyPr anchor="b"/>
          <a:lstStyle>
            <a:lvl1pPr algn="l">
              <a:defRPr sz="6500" b="1"/>
            </a:lvl1pPr>
          </a:lstStyle>
          <a:p>
            <a:r>
              <a:rPr lang="ru-RU"/>
              <a:t>Образец заголовка</a:t>
            </a:r>
          </a:p>
        </p:txBody>
      </p:sp>
      <p:sp>
        <p:nvSpPr>
          <p:cNvPr id="3" name="Рисунок 2"/>
          <p:cNvSpPr>
            <a:spLocks noGrp="1"/>
          </p:cNvSpPr>
          <p:nvPr>
            <p:ph type="pic" idx="1"/>
          </p:nvPr>
        </p:nvSpPr>
        <p:spPr>
          <a:xfrm>
            <a:off x="4191340" y="2705146"/>
            <a:ext cx="12830175" cy="18165128"/>
          </a:xfrm>
        </p:spPr>
        <p:txBody>
          <a:bodyPr/>
          <a:lstStyle>
            <a:lvl1pPr marL="0" indent="0">
              <a:buNone/>
              <a:defRPr sz="10300"/>
            </a:lvl1pPr>
            <a:lvl2pPr marL="1474929" indent="0">
              <a:buNone/>
              <a:defRPr sz="9000"/>
            </a:lvl2pPr>
            <a:lvl3pPr marL="2949861" indent="0">
              <a:buNone/>
              <a:defRPr sz="7700"/>
            </a:lvl3pPr>
            <a:lvl4pPr marL="4424787" indent="0">
              <a:buNone/>
              <a:defRPr sz="6500"/>
            </a:lvl4pPr>
            <a:lvl5pPr marL="5899723" indent="0">
              <a:buNone/>
              <a:defRPr sz="6500"/>
            </a:lvl5pPr>
            <a:lvl6pPr marL="7374652" indent="0">
              <a:buNone/>
              <a:defRPr sz="6500"/>
            </a:lvl6pPr>
            <a:lvl7pPr marL="8849584" indent="0">
              <a:buNone/>
              <a:defRPr sz="6500"/>
            </a:lvl7pPr>
            <a:lvl8pPr marL="10324510" indent="0">
              <a:buNone/>
              <a:defRPr sz="6500"/>
            </a:lvl8pPr>
            <a:lvl9pPr marL="11799445" indent="0">
              <a:buNone/>
              <a:defRPr sz="6500"/>
            </a:lvl9pPr>
          </a:lstStyle>
          <a:p>
            <a:endParaRPr lang="ru-RU"/>
          </a:p>
        </p:txBody>
      </p:sp>
      <p:sp>
        <p:nvSpPr>
          <p:cNvPr id="4" name="Текст 3"/>
          <p:cNvSpPr>
            <a:spLocks noGrp="1"/>
          </p:cNvSpPr>
          <p:nvPr>
            <p:ph type="body" sz="half" idx="2"/>
          </p:nvPr>
        </p:nvSpPr>
        <p:spPr>
          <a:xfrm>
            <a:off x="4191340" y="23694561"/>
            <a:ext cx="12830175" cy="3553130"/>
          </a:xfrm>
        </p:spPr>
        <p:txBody>
          <a:bodyPr/>
          <a:lstStyle>
            <a:lvl1pPr marL="0" indent="0">
              <a:buNone/>
              <a:defRPr sz="4500"/>
            </a:lvl1pPr>
            <a:lvl2pPr marL="1474929" indent="0">
              <a:buNone/>
              <a:defRPr sz="3900"/>
            </a:lvl2pPr>
            <a:lvl3pPr marL="2949861" indent="0">
              <a:buNone/>
              <a:defRPr sz="3200"/>
            </a:lvl3pPr>
            <a:lvl4pPr marL="4424787" indent="0">
              <a:buNone/>
              <a:defRPr sz="2900"/>
            </a:lvl4pPr>
            <a:lvl5pPr marL="5899723" indent="0">
              <a:buNone/>
              <a:defRPr sz="2900"/>
            </a:lvl5pPr>
            <a:lvl6pPr marL="7374652" indent="0">
              <a:buNone/>
              <a:defRPr sz="2900"/>
            </a:lvl6pPr>
            <a:lvl7pPr marL="8849584" indent="0">
              <a:buNone/>
              <a:defRPr sz="2900"/>
            </a:lvl7pPr>
            <a:lvl8pPr marL="10324510" indent="0">
              <a:buNone/>
              <a:defRPr sz="2900"/>
            </a:lvl8pPr>
            <a:lvl9pPr marL="11799445" indent="0">
              <a:buNone/>
              <a:defRPr sz="2900"/>
            </a:lvl9pPr>
          </a:lstStyle>
          <a:p>
            <a:pPr lvl="0"/>
            <a:r>
              <a:rPr lang="ru-RU"/>
              <a:t>Образец текста</a:t>
            </a:r>
          </a:p>
        </p:txBody>
      </p:sp>
      <p:sp>
        <p:nvSpPr>
          <p:cNvPr id="5" name="Дата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2275" y="7424683"/>
            <a:ext cx="9043491" cy="3645117"/>
          </a:xfrm>
        </p:spPr>
        <p:txBody>
          <a:bodyPr anchor="b">
            <a:normAutofit/>
          </a:bodyPr>
          <a:lstStyle>
            <a:lvl1pPr marL="0" indent="0">
              <a:spcBef>
                <a:spcPts val="0"/>
              </a:spcBef>
              <a:buNone/>
              <a:defRPr sz="8100" b="1"/>
            </a:lvl1pPr>
            <a:lvl2pPr marL="1513035" indent="0">
              <a:buNone/>
              <a:defRPr sz="6800" b="1"/>
            </a:lvl2pPr>
            <a:lvl3pPr marL="3026073" indent="0">
              <a:buNone/>
              <a:defRPr sz="5800" b="1"/>
            </a:lvl3pPr>
            <a:lvl4pPr marL="4539104" indent="0">
              <a:buNone/>
              <a:defRPr sz="5200" b="1"/>
            </a:lvl4pPr>
            <a:lvl5pPr marL="6052142" indent="0">
              <a:buNone/>
              <a:defRPr sz="5200" b="1"/>
            </a:lvl5pPr>
            <a:lvl6pPr marL="7565177" indent="0">
              <a:buNone/>
              <a:defRPr sz="5200" b="1"/>
            </a:lvl6pPr>
            <a:lvl7pPr marL="9078212" indent="0">
              <a:buNone/>
              <a:defRPr sz="5200" b="1"/>
            </a:lvl7pPr>
            <a:lvl8pPr marL="10591246" indent="0">
              <a:buNone/>
              <a:defRPr sz="5200" b="1"/>
            </a:lvl8pPr>
            <a:lvl9pPr marL="12104284" indent="0">
              <a:buNone/>
              <a:defRPr sz="5200" b="1"/>
            </a:lvl9pPr>
          </a:lstStyle>
          <a:p>
            <a:pPr lvl="0"/>
            <a:r>
              <a:rPr lang="ru-RU"/>
              <a:t>Образец текста</a:t>
            </a:r>
          </a:p>
        </p:txBody>
      </p:sp>
      <p:sp>
        <p:nvSpPr>
          <p:cNvPr id="4" name="Content Placeholder 3"/>
          <p:cNvSpPr>
            <a:spLocks noGrp="1"/>
          </p:cNvSpPr>
          <p:nvPr>
            <p:ph sz="half" idx="2"/>
          </p:nvPr>
        </p:nvSpPr>
        <p:spPr>
          <a:xfrm>
            <a:off x="1482275" y="11069808"/>
            <a:ext cx="9043491" cy="162479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825466" y="7424680"/>
            <a:ext cx="9088043" cy="3645113"/>
          </a:xfrm>
        </p:spPr>
        <p:txBody>
          <a:bodyPr anchor="b"/>
          <a:lstStyle>
            <a:lvl1pPr marL="0" indent="0">
              <a:spcBef>
                <a:spcPts val="0"/>
              </a:spcBef>
              <a:buNone/>
              <a:defRPr sz="8100" b="1"/>
            </a:lvl1pPr>
            <a:lvl2pPr marL="1513035" indent="0">
              <a:buNone/>
              <a:defRPr sz="6800" b="1"/>
            </a:lvl2pPr>
            <a:lvl3pPr marL="3026073" indent="0">
              <a:buNone/>
              <a:defRPr sz="5800" b="1"/>
            </a:lvl3pPr>
            <a:lvl4pPr marL="4539104" indent="0">
              <a:buNone/>
              <a:defRPr sz="5200" b="1"/>
            </a:lvl4pPr>
            <a:lvl5pPr marL="6052142" indent="0">
              <a:buNone/>
              <a:defRPr sz="5200" b="1"/>
            </a:lvl5pPr>
            <a:lvl6pPr marL="7565177" indent="0">
              <a:buNone/>
              <a:defRPr sz="5200" b="1"/>
            </a:lvl6pPr>
            <a:lvl7pPr marL="9078212" indent="0">
              <a:buNone/>
              <a:defRPr sz="5200" b="1"/>
            </a:lvl7pPr>
            <a:lvl8pPr marL="10591246" indent="0">
              <a:buNone/>
              <a:defRPr sz="5200" b="1"/>
            </a:lvl8pPr>
            <a:lvl9pPr marL="12104284" indent="0">
              <a:buNone/>
              <a:defRPr sz="5200" b="1"/>
            </a:lvl9pPr>
          </a:lstStyle>
          <a:p>
            <a:pPr lvl="0"/>
            <a:r>
              <a:rPr lang="ru-RU"/>
              <a:t>Образец текста</a:t>
            </a:r>
          </a:p>
        </p:txBody>
      </p:sp>
      <p:sp>
        <p:nvSpPr>
          <p:cNvPr id="6" name="Content Placeholder 5"/>
          <p:cNvSpPr>
            <a:spLocks noGrp="1"/>
          </p:cNvSpPr>
          <p:nvPr>
            <p:ph sz="quarter" idx="4"/>
          </p:nvPr>
        </p:nvSpPr>
        <p:spPr>
          <a:xfrm>
            <a:off x="10825466" y="11069808"/>
            <a:ext cx="9088043" cy="162479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121700-1C30-4453-8A03-7959DE8B908C}"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xmlns="" val="2828428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6255648" y="5354227"/>
            <a:ext cx="11252391" cy="11403663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498473" y="5354227"/>
            <a:ext cx="33400776" cy="11403663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21700-1C30-4453-8A03-7959DE8B908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121700-1C30-4453-8A03-7959DE8B908C}"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xmlns="" val="70794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613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5470" y="2018359"/>
            <a:ext cx="6896219" cy="7064203"/>
          </a:xfrm>
        </p:spPr>
        <p:txBody>
          <a:bodyPr anchor="b">
            <a:normAutofit/>
          </a:bodyPr>
          <a:lstStyle>
            <a:lvl1pPr>
              <a:defRPr sz="10700" b="0"/>
            </a:lvl1pPr>
          </a:lstStyle>
          <a:p>
            <a:r>
              <a:rPr lang="ru-RU"/>
              <a:t>Образец заголовка</a:t>
            </a:r>
            <a:endParaRPr lang="en-US" dirty="0"/>
          </a:p>
        </p:txBody>
      </p:sp>
      <p:sp>
        <p:nvSpPr>
          <p:cNvPr id="3" name="Content Placeholder 2"/>
          <p:cNvSpPr>
            <a:spLocks noGrp="1"/>
          </p:cNvSpPr>
          <p:nvPr>
            <p:ph idx="1"/>
          </p:nvPr>
        </p:nvSpPr>
        <p:spPr>
          <a:xfrm>
            <a:off x="9088041" y="4373087"/>
            <a:ext cx="10825460" cy="21529040"/>
          </a:xfrm>
        </p:spPr>
        <p:txBody>
          <a:bodyPr/>
          <a:lstStyle>
            <a:lvl1pPr>
              <a:defRPr sz="10700"/>
            </a:lvl1pPr>
            <a:lvl2pPr>
              <a:defRPr sz="9400"/>
            </a:lvl2pPr>
            <a:lvl3pPr>
              <a:defRPr sz="8100"/>
            </a:lvl3pPr>
            <a:lvl4pPr>
              <a:defRPr sz="6800"/>
            </a:lvl4pPr>
            <a:lvl5pPr>
              <a:defRPr sz="6800"/>
            </a:lvl5pPr>
            <a:lvl6pPr>
              <a:defRPr sz="6800"/>
            </a:lvl6pPr>
            <a:lvl7pPr>
              <a:defRPr sz="6800"/>
            </a:lvl7pPr>
            <a:lvl8pPr>
              <a:defRPr sz="6800"/>
            </a:lvl8pPr>
            <a:lvl9pPr>
              <a:defRPr sz="6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75470" y="9082566"/>
            <a:ext cx="6896219" cy="16819567"/>
          </a:xfrm>
        </p:spPr>
        <p:txBody>
          <a:bodyPr>
            <a:normAutofit/>
          </a:bodyPr>
          <a:lstStyle>
            <a:lvl1pPr marL="0" indent="0">
              <a:lnSpc>
                <a:spcPct val="90000"/>
              </a:lnSpc>
              <a:buNone/>
              <a:defRPr sz="5200"/>
            </a:lvl1pPr>
            <a:lvl2pPr marL="1513035" indent="0">
              <a:buNone/>
              <a:defRPr sz="3900"/>
            </a:lvl2pPr>
            <a:lvl3pPr marL="3026073" indent="0">
              <a:buNone/>
              <a:defRPr sz="3200"/>
            </a:lvl3pPr>
            <a:lvl4pPr marL="4539104" indent="0">
              <a:buNone/>
              <a:defRPr sz="2900"/>
            </a:lvl4pPr>
            <a:lvl5pPr marL="6052142" indent="0">
              <a:buNone/>
              <a:defRPr sz="2900"/>
            </a:lvl5pPr>
            <a:lvl6pPr marL="7565177" indent="0">
              <a:buNone/>
              <a:defRPr sz="2900"/>
            </a:lvl6pPr>
            <a:lvl7pPr marL="9078212" indent="0">
              <a:buNone/>
              <a:defRPr sz="2900"/>
            </a:lvl7pPr>
            <a:lvl8pPr marL="10591246" indent="0">
              <a:buNone/>
              <a:defRPr sz="2900"/>
            </a:lvl8pPr>
            <a:lvl9pPr marL="12104284"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5491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5470" y="2018348"/>
            <a:ext cx="6896219" cy="7064216"/>
          </a:xfrm>
        </p:spPr>
        <p:txBody>
          <a:bodyPr anchor="b">
            <a:normAutofit/>
          </a:bodyPr>
          <a:lstStyle>
            <a:lvl1pPr>
              <a:defRPr sz="10700" b="0"/>
            </a:lvl1pPr>
          </a:lstStyle>
          <a:p>
            <a:r>
              <a:rPr lang="ru-RU"/>
              <a:t>Образец заголовка</a:t>
            </a:r>
            <a:endParaRPr lang="en-US" dirty="0"/>
          </a:p>
        </p:txBody>
      </p:sp>
      <p:sp>
        <p:nvSpPr>
          <p:cNvPr id="3" name="Picture Placeholder 2"/>
          <p:cNvSpPr>
            <a:spLocks noGrp="1"/>
          </p:cNvSpPr>
          <p:nvPr>
            <p:ph type="pic" idx="1"/>
          </p:nvPr>
        </p:nvSpPr>
        <p:spPr>
          <a:xfrm>
            <a:off x="9088041" y="4373087"/>
            <a:ext cx="10825460" cy="21529040"/>
          </a:xfrm>
        </p:spPr>
        <p:txBody>
          <a:bodyPr/>
          <a:lstStyle>
            <a:lvl1pPr marL="0" indent="0">
              <a:buNone/>
              <a:defRPr sz="10700"/>
            </a:lvl1pPr>
            <a:lvl2pPr marL="1513035" indent="0">
              <a:buNone/>
              <a:defRPr sz="9400"/>
            </a:lvl2pPr>
            <a:lvl3pPr marL="3026073" indent="0">
              <a:buNone/>
              <a:defRPr sz="8100"/>
            </a:lvl3pPr>
            <a:lvl4pPr marL="4539104" indent="0">
              <a:buNone/>
              <a:defRPr sz="6800"/>
            </a:lvl4pPr>
            <a:lvl5pPr marL="6052142" indent="0">
              <a:buNone/>
              <a:defRPr sz="6800"/>
            </a:lvl5pPr>
            <a:lvl6pPr marL="7565177" indent="0">
              <a:buNone/>
              <a:defRPr sz="6800"/>
            </a:lvl6pPr>
            <a:lvl7pPr marL="9078212" indent="0">
              <a:buNone/>
              <a:defRPr sz="6800"/>
            </a:lvl7pPr>
            <a:lvl8pPr marL="10591246" indent="0">
              <a:buNone/>
              <a:defRPr sz="6800"/>
            </a:lvl8pPr>
            <a:lvl9pPr marL="12104284" indent="0">
              <a:buNone/>
              <a:defRPr sz="6800"/>
            </a:lvl9pPr>
          </a:lstStyle>
          <a:p>
            <a:r>
              <a:rPr lang="ru-RU"/>
              <a:t>Вставка рисунка</a:t>
            </a:r>
            <a:endParaRPr lang="en-US" dirty="0"/>
          </a:p>
        </p:txBody>
      </p:sp>
      <p:sp>
        <p:nvSpPr>
          <p:cNvPr id="4" name="Text Placeholder 3"/>
          <p:cNvSpPr>
            <a:spLocks noGrp="1"/>
          </p:cNvSpPr>
          <p:nvPr>
            <p:ph type="body" sz="half" idx="2"/>
          </p:nvPr>
        </p:nvSpPr>
        <p:spPr>
          <a:xfrm>
            <a:off x="1475470" y="9082564"/>
            <a:ext cx="6896219" cy="16819563"/>
          </a:xfrm>
        </p:spPr>
        <p:txBody>
          <a:bodyPr>
            <a:normAutofit/>
          </a:bodyPr>
          <a:lstStyle>
            <a:lvl1pPr marL="0" indent="0">
              <a:lnSpc>
                <a:spcPct val="90000"/>
              </a:lnSpc>
              <a:buNone/>
              <a:defRPr sz="5200"/>
            </a:lvl1pPr>
            <a:lvl2pPr marL="1513035" indent="0">
              <a:buNone/>
              <a:defRPr sz="3900"/>
            </a:lvl2pPr>
            <a:lvl3pPr marL="3026073" indent="0">
              <a:buNone/>
              <a:defRPr sz="3200"/>
            </a:lvl3pPr>
            <a:lvl4pPr marL="4539104" indent="0">
              <a:buNone/>
              <a:defRPr sz="2900"/>
            </a:lvl4pPr>
            <a:lvl5pPr marL="6052142" indent="0">
              <a:buNone/>
              <a:defRPr sz="2900"/>
            </a:lvl5pPr>
            <a:lvl6pPr marL="7565177" indent="0">
              <a:buNone/>
              <a:defRPr sz="2900"/>
            </a:lvl6pPr>
            <a:lvl7pPr marL="9078212" indent="0">
              <a:buNone/>
              <a:defRPr sz="2900"/>
            </a:lvl7pPr>
            <a:lvl8pPr marL="10591246" indent="0">
              <a:buNone/>
              <a:defRPr sz="2900"/>
            </a:lvl8pPr>
            <a:lvl9pPr marL="12104284" indent="0">
              <a:buNone/>
              <a:defRPr sz="2900"/>
            </a:lvl9pPr>
          </a:lstStyle>
          <a:p>
            <a:pPr lvl="0"/>
            <a:r>
              <a:rPr lang="ru-RU"/>
              <a:t>Образец текста</a:t>
            </a:r>
          </a:p>
        </p:txBody>
      </p:sp>
      <p:sp>
        <p:nvSpPr>
          <p:cNvPr id="5" name="Date Placeholder 4"/>
          <p:cNvSpPr>
            <a:spLocks noGrp="1"/>
          </p:cNvSpPr>
          <p:nvPr>
            <p:ph type="dt" sz="half" idx="10"/>
          </p:nvPr>
        </p:nvSpPr>
        <p:spPr/>
        <p:txBody>
          <a:bodyPr/>
          <a:lstStyle/>
          <a:p>
            <a:fld id="{0057592E-0C21-4F4D-BDD6-4B8FDF93DDFF}" type="datetimeFigureOut">
              <a:rPr lang="ru-RU" smtClean="0"/>
              <a:pPr/>
              <a:t>28.09.2022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39374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2275" y="1614682"/>
            <a:ext cx="18443377" cy="5851804"/>
          </a:xfrm>
          <a:prstGeom prst="rect">
            <a:avLst/>
          </a:prstGeom>
        </p:spPr>
        <p:txBody>
          <a:bodyPr vert="horz" lIns="91397" tIns="45698" rIns="91397" bIns="45698"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2275" y="8073401"/>
            <a:ext cx="18443377" cy="19209340"/>
          </a:xfrm>
          <a:prstGeom prst="rect">
            <a:avLst/>
          </a:prstGeom>
        </p:spPr>
        <p:txBody>
          <a:bodyPr vert="horz" lIns="91397" tIns="45698" rIns="91397" bIns="4569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70124" y="28060657"/>
            <a:ext cx="4811316" cy="1611875"/>
          </a:xfrm>
          <a:prstGeom prst="rect">
            <a:avLst/>
          </a:prstGeom>
        </p:spPr>
        <p:txBody>
          <a:bodyPr vert="horz" lIns="91397" tIns="45698" rIns="91397" bIns="45698" rtlCol="0" anchor="ctr"/>
          <a:lstStyle>
            <a:lvl1pPr algn="l">
              <a:defRPr sz="3600">
                <a:solidFill>
                  <a:schemeClr val="tx1">
                    <a:lumMod val="65000"/>
                    <a:lumOff val="35000"/>
                  </a:schemeClr>
                </a:solidFill>
              </a:defRPr>
            </a:lvl1pPr>
          </a:lstStyle>
          <a:p>
            <a:fld id="{0057592E-0C21-4F4D-BDD6-4B8FDF93DDFF}" type="datetimeFigureOut">
              <a:rPr lang="ru-RU" smtClean="0"/>
              <a:pPr/>
              <a:t>28.09.2022</a:t>
            </a:fld>
            <a:endParaRPr lang="ru-RU"/>
          </a:p>
        </p:txBody>
      </p:sp>
      <p:sp>
        <p:nvSpPr>
          <p:cNvPr id="5" name="Footer Placeholder 4"/>
          <p:cNvSpPr>
            <a:spLocks noGrp="1"/>
          </p:cNvSpPr>
          <p:nvPr>
            <p:ph type="ftr" sz="quarter" idx="3"/>
          </p:nvPr>
        </p:nvSpPr>
        <p:spPr>
          <a:xfrm>
            <a:off x="7083326" y="28060657"/>
            <a:ext cx="7216973" cy="1611875"/>
          </a:xfrm>
          <a:prstGeom prst="rect">
            <a:avLst/>
          </a:prstGeom>
        </p:spPr>
        <p:txBody>
          <a:bodyPr vert="horz" lIns="91397" tIns="45698" rIns="91397" bIns="45698" rtlCol="0" anchor="ctr"/>
          <a:lstStyle>
            <a:lvl1pPr algn="ctr">
              <a:defRPr sz="36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15114334" y="28060657"/>
            <a:ext cx="4811316" cy="1611875"/>
          </a:xfrm>
          <a:prstGeom prst="rect">
            <a:avLst/>
          </a:prstGeom>
        </p:spPr>
        <p:txBody>
          <a:bodyPr vert="horz" lIns="91397" tIns="45698" rIns="91397" bIns="45698" rtlCol="0" anchor="ctr"/>
          <a:lstStyle>
            <a:lvl1pPr algn="r">
              <a:defRPr sz="3600">
                <a:solidFill>
                  <a:schemeClr val="tx1">
                    <a:tint val="75000"/>
                  </a:schemeClr>
                </a:solidFill>
              </a:defRPr>
            </a:lvl1p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816374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6073" rtl="0" eaLnBrk="1" latinLnBrk="0" hangingPunct="1">
        <a:lnSpc>
          <a:spcPct val="90000"/>
        </a:lnSpc>
        <a:spcBef>
          <a:spcPct val="0"/>
        </a:spcBef>
        <a:buNone/>
        <a:defRPr sz="14500" kern="1200">
          <a:solidFill>
            <a:schemeClr val="tx1"/>
          </a:solidFill>
          <a:latin typeface="+mj-lt"/>
          <a:ea typeface="+mj-ea"/>
          <a:cs typeface="+mj-cs"/>
        </a:defRPr>
      </a:lvl1pPr>
    </p:titleStyle>
    <p:bodyStyle>
      <a:lvl1pPr marL="756519" indent="-756519" algn="l" defTabSz="3026073" rtl="0" eaLnBrk="1" latinLnBrk="0" hangingPunct="1">
        <a:lnSpc>
          <a:spcPct val="90000"/>
        </a:lnSpc>
        <a:spcBef>
          <a:spcPts val="3312"/>
        </a:spcBef>
        <a:buFont typeface="Wingdings 2" pitchFamily="18" charset="2"/>
        <a:buChar char=""/>
        <a:defRPr sz="9400" kern="1200">
          <a:solidFill>
            <a:schemeClr val="tx1"/>
          </a:solidFill>
          <a:latin typeface="+mn-lt"/>
          <a:ea typeface="+mn-ea"/>
          <a:cs typeface="+mn-cs"/>
        </a:defRPr>
      </a:lvl1pPr>
      <a:lvl2pPr marL="2269554" indent="-756519" algn="l" defTabSz="3026073" rtl="0" eaLnBrk="1" latinLnBrk="0" hangingPunct="1">
        <a:lnSpc>
          <a:spcPct val="90000"/>
        </a:lnSpc>
        <a:spcBef>
          <a:spcPts val="1656"/>
        </a:spcBef>
        <a:buFont typeface="Wingdings 2" pitchFamily="18" charset="2"/>
        <a:buChar char=""/>
        <a:defRPr sz="8100" kern="1200">
          <a:solidFill>
            <a:schemeClr val="tx1"/>
          </a:solidFill>
          <a:latin typeface="+mn-lt"/>
          <a:ea typeface="+mn-ea"/>
          <a:cs typeface="+mn-cs"/>
        </a:defRPr>
      </a:lvl2pPr>
      <a:lvl3pPr marL="3782588" indent="-756519" algn="l" defTabSz="3026073" rtl="0" eaLnBrk="1" latinLnBrk="0" hangingPunct="1">
        <a:lnSpc>
          <a:spcPct val="90000"/>
        </a:lnSpc>
        <a:spcBef>
          <a:spcPts val="1656"/>
        </a:spcBef>
        <a:buFont typeface="Wingdings 2" pitchFamily="18" charset="2"/>
        <a:buChar char=""/>
        <a:defRPr sz="6800" kern="1200">
          <a:solidFill>
            <a:schemeClr val="tx1"/>
          </a:solidFill>
          <a:latin typeface="+mn-lt"/>
          <a:ea typeface="+mn-ea"/>
          <a:cs typeface="+mn-cs"/>
        </a:defRPr>
      </a:lvl3pPr>
      <a:lvl4pPr marL="5295623" indent="-756519" algn="l" defTabSz="3026073" rtl="0" eaLnBrk="1" latinLnBrk="0" hangingPunct="1">
        <a:lnSpc>
          <a:spcPct val="90000"/>
        </a:lnSpc>
        <a:spcBef>
          <a:spcPts val="1656"/>
        </a:spcBef>
        <a:buFont typeface="Wingdings 2" pitchFamily="18" charset="2"/>
        <a:buChar char=""/>
        <a:defRPr sz="5800" kern="1200">
          <a:solidFill>
            <a:schemeClr val="tx1"/>
          </a:solidFill>
          <a:latin typeface="+mn-lt"/>
          <a:ea typeface="+mn-ea"/>
          <a:cs typeface="+mn-cs"/>
        </a:defRPr>
      </a:lvl4pPr>
      <a:lvl5pPr marL="6808658" indent="-756519" algn="l" defTabSz="3026073" rtl="0" eaLnBrk="1" latinLnBrk="0" hangingPunct="1">
        <a:lnSpc>
          <a:spcPct val="90000"/>
        </a:lnSpc>
        <a:spcBef>
          <a:spcPts val="1656"/>
        </a:spcBef>
        <a:buFont typeface="Wingdings 2" pitchFamily="18" charset="2"/>
        <a:buChar char=""/>
        <a:defRPr sz="5800" kern="1200">
          <a:solidFill>
            <a:schemeClr val="tx1"/>
          </a:solidFill>
          <a:latin typeface="+mn-lt"/>
          <a:ea typeface="+mn-ea"/>
          <a:cs typeface="+mn-cs"/>
        </a:defRPr>
      </a:lvl5pPr>
      <a:lvl6pPr marL="8321696"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6pPr>
      <a:lvl7pPr marL="9834731"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7pPr>
      <a:lvl8pPr marL="11347765"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8pPr>
      <a:lvl9pPr marL="12860803"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9pPr>
    </p:bodyStyle>
    <p:otherStyle>
      <a:defPPr>
        <a:defRPr lang="en-US"/>
      </a:defPPr>
      <a:lvl1pPr marL="0" algn="l" defTabSz="3026073" rtl="0" eaLnBrk="1" latinLnBrk="0" hangingPunct="1">
        <a:defRPr sz="5800" kern="1200">
          <a:solidFill>
            <a:schemeClr val="tx1"/>
          </a:solidFill>
          <a:latin typeface="+mn-lt"/>
          <a:ea typeface="+mn-ea"/>
          <a:cs typeface="+mn-cs"/>
        </a:defRPr>
      </a:lvl1pPr>
      <a:lvl2pPr marL="1513035" algn="l" defTabSz="3026073" rtl="0" eaLnBrk="1" latinLnBrk="0" hangingPunct="1">
        <a:defRPr sz="5800" kern="1200">
          <a:solidFill>
            <a:schemeClr val="tx1"/>
          </a:solidFill>
          <a:latin typeface="+mn-lt"/>
          <a:ea typeface="+mn-ea"/>
          <a:cs typeface="+mn-cs"/>
        </a:defRPr>
      </a:lvl2pPr>
      <a:lvl3pPr marL="3026073" algn="l" defTabSz="3026073" rtl="0" eaLnBrk="1" latinLnBrk="0" hangingPunct="1">
        <a:defRPr sz="5800" kern="1200">
          <a:solidFill>
            <a:schemeClr val="tx1"/>
          </a:solidFill>
          <a:latin typeface="+mn-lt"/>
          <a:ea typeface="+mn-ea"/>
          <a:cs typeface="+mn-cs"/>
        </a:defRPr>
      </a:lvl3pPr>
      <a:lvl4pPr marL="4539104" algn="l" defTabSz="3026073" rtl="0" eaLnBrk="1" latinLnBrk="0" hangingPunct="1">
        <a:defRPr sz="5800" kern="1200">
          <a:solidFill>
            <a:schemeClr val="tx1"/>
          </a:solidFill>
          <a:latin typeface="+mn-lt"/>
          <a:ea typeface="+mn-ea"/>
          <a:cs typeface="+mn-cs"/>
        </a:defRPr>
      </a:lvl4pPr>
      <a:lvl5pPr marL="6052142" algn="l" defTabSz="3026073" rtl="0" eaLnBrk="1" latinLnBrk="0" hangingPunct="1">
        <a:defRPr sz="5800" kern="1200">
          <a:solidFill>
            <a:schemeClr val="tx1"/>
          </a:solidFill>
          <a:latin typeface="+mn-lt"/>
          <a:ea typeface="+mn-ea"/>
          <a:cs typeface="+mn-cs"/>
        </a:defRPr>
      </a:lvl5pPr>
      <a:lvl6pPr marL="7565177" algn="l" defTabSz="3026073" rtl="0" eaLnBrk="1" latinLnBrk="0" hangingPunct="1">
        <a:defRPr sz="5800" kern="1200">
          <a:solidFill>
            <a:schemeClr val="tx1"/>
          </a:solidFill>
          <a:latin typeface="+mn-lt"/>
          <a:ea typeface="+mn-ea"/>
          <a:cs typeface="+mn-cs"/>
        </a:defRPr>
      </a:lvl6pPr>
      <a:lvl7pPr marL="9078212" algn="l" defTabSz="3026073" rtl="0" eaLnBrk="1" latinLnBrk="0" hangingPunct="1">
        <a:defRPr sz="5800" kern="1200">
          <a:solidFill>
            <a:schemeClr val="tx1"/>
          </a:solidFill>
          <a:latin typeface="+mn-lt"/>
          <a:ea typeface="+mn-ea"/>
          <a:cs typeface="+mn-cs"/>
        </a:defRPr>
      </a:lvl7pPr>
      <a:lvl8pPr marL="10591246" algn="l" defTabSz="3026073" rtl="0" eaLnBrk="1" latinLnBrk="0" hangingPunct="1">
        <a:defRPr sz="5800" kern="1200">
          <a:solidFill>
            <a:schemeClr val="tx1"/>
          </a:solidFill>
          <a:latin typeface="+mn-lt"/>
          <a:ea typeface="+mn-ea"/>
          <a:cs typeface="+mn-cs"/>
        </a:defRPr>
      </a:lvl8pPr>
      <a:lvl9pPr marL="12104284" algn="l" defTabSz="3026073" rtl="0" eaLnBrk="1" latinLnBrk="0" hangingPunct="1">
        <a:defRPr sz="5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2275" y="1614682"/>
            <a:ext cx="18443377" cy="5851804"/>
          </a:xfrm>
          <a:prstGeom prst="rect">
            <a:avLst/>
          </a:prstGeom>
        </p:spPr>
        <p:txBody>
          <a:bodyPr vert="horz" lIns="91397" tIns="45698" rIns="91397" bIns="45698"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2275" y="8073401"/>
            <a:ext cx="18443377" cy="19209340"/>
          </a:xfrm>
          <a:prstGeom prst="rect">
            <a:avLst/>
          </a:prstGeom>
        </p:spPr>
        <p:txBody>
          <a:bodyPr vert="horz" lIns="91397" tIns="45698" rIns="91397" bIns="4569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70124" y="28060657"/>
            <a:ext cx="4811316" cy="1611875"/>
          </a:xfrm>
          <a:prstGeom prst="rect">
            <a:avLst/>
          </a:prstGeom>
        </p:spPr>
        <p:txBody>
          <a:bodyPr vert="horz" lIns="91397" tIns="45698" rIns="91397" bIns="45698" rtlCol="0" anchor="ctr"/>
          <a:lstStyle>
            <a:lvl1pPr algn="l">
              <a:defRPr sz="3600">
                <a:solidFill>
                  <a:schemeClr val="tx1">
                    <a:lumMod val="65000"/>
                    <a:lumOff val="35000"/>
                  </a:schemeClr>
                </a:solidFill>
              </a:defRPr>
            </a:lvl1pPr>
          </a:lstStyle>
          <a:p>
            <a:fld id="{0057592E-0C21-4F4D-BDD6-4B8FDF93DDFF}" type="datetimeFigureOut">
              <a:rPr lang="ru-RU" smtClean="0"/>
              <a:pPr/>
              <a:t>28.09.2022</a:t>
            </a:fld>
            <a:endParaRPr lang="ru-RU"/>
          </a:p>
        </p:txBody>
      </p:sp>
      <p:sp>
        <p:nvSpPr>
          <p:cNvPr id="5" name="Footer Placeholder 4"/>
          <p:cNvSpPr>
            <a:spLocks noGrp="1"/>
          </p:cNvSpPr>
          <p:nvPr>
            <p:ph type="ftr" sz="quarter" idx="3"/>
          </p:nvPr>
        </p:nvSpPr>
        <p:spPr>
          <a:xfrm>
            <a:off x="7083326" y="28060657"/>
            <a:ext cx="7216973" cy="1611875"/>
          </a:xfrm>
          <a:prstGeom prst="rect">
            <a:avLst/>
          </a:prstGeom>
        </p:spPr>
        <p:txBody>
          <a:bodyPr vert="horz" lIns="91397" tIns="45698" rIns="91397" bIns="45698" rtlCol="0" anchor="ctr"/>
          <a:lstStyle>
            <a:lvl1pPr algn="ctr">
              <a:defRPr sz="36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15114334" y="28060657"/>
            <a:ext cx="4811316" cy="1611875"/>
          </a:xfrm>
          <a:prstGeom prst="rect">
            <a:avLst/>
          </a:prstGeom>
        </p:spPr>
        <p:txBody>
          <a:bodyPr vert="horz" lIns="91397" tIns="45698" rIns="91397" bIns="45698" rtlCol="0" anchor="ctr"/>
          <a:lstStyle>
            <a:lvl1pPr algn="r">
              <a:defRPr sz="3600">
                <a:solidFill>
                  <a:schemeClr val="tx1">
                    <a:tint val="75000"/>
                  </a:schemeClr>
                </a:solidFill>
              </a:defRPr>
            </a:lvl1p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18163742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026073" rtl="0" eaLnBrk="1" latinLnBrk="0" hangingPunct="1">
        <a:lnSpc>
          <a:spcPct val="90000"/>
        </a:lnSpc>
        <a:spcBef>
          <a:spcPct val="0"/>
        </a:spcBef>
        <a:buNone/>
        <a:defRPr sz="14500" kern="1200">
          <a:solidFill>
            <a:schemeClr val="tx1"/>
          </a:solidFill>
          <a:latin typeface="+mj-lt"/>
          <a:ea typeface="+mj-ea"/>
          <a:cs typeface="+mj-cs"/>
        </a:defRPr>
      </a:lvl1pPr>
    </p:titleStyle>
    <p:bodyStyle>
      <a:lvl1pPr marL="756519" indent="-756519" algn="l" defTabSz="3026073" rtl="0" eaLnBrk="1" latinLnBrk="0" hangingPunct="1">
        <a:lnSpc>
          <a:spcPct val="90000"/>
        </a:lnSpc>
        <a:spcBef>
          <a:spcPts val="3312"/>
        </a:spcBef>
        <a:buFont typeface="Wingdings 2" pitchFamily="18" charset="2"/>
        <a:buChar char=""/>
        <a:defRPr sz="9400" kern="1200">
          <a:solidFill>
            <a:schemeClr val="tx1"/>
          </a:solidFill>
          <a:latin typeface="+mn-lt"/>
          <a:ea typeface="+mn-ea"/>
          <a:cs typeface="+mn-cs"/>
        </a:defRPr>
      </a:lvl1pPr>
      <a:lvl2pPr marL="2269554" indent="-756519" algn="l" defTabSz="3026073" rtl="0" eaLnBrk="1" latinLnBrk="0" hangingPunct="1">
        <a:lnSpc>
          <a:spcPct val="90000"/>
        </a:lnSpc>
        <a:spcBef>
          <a:spcPts val="1656"/>
        </a:spcBef>
        <a:buFont typeface="Wingdings 2" pitchFamily="18" charset="2"/>
        <a:buChar char=""/>
        <a:defRPr sz="8100" kern="1200">
          <a:solidFill>
            <a:schemeClr val="tx1"/>
          </a:solidFill>
          <a:latin typeface="+mn-lt"/>
          <a:ea typeface="+mn-ea"/>
          <a:cs typeface="+mn-cs"/>
        </a:defRPr>
      </a:lvl2pPr>
      <a:lvl3pPr marL="3782588" indent="-756519" algn="l" defTabSz="3026073" rtl="0" eaLnBrk="1" latinLnBrk="0" hangingPunct="1">
        <a:lnSpc>
          <a:spcPct val="90000"/>
        </a:lnSpc>
        <a:spcBef>
          <a:spcPts val="1656"/>
        </a:spcBef>
        <a:buFont typeface="Wingdings 2" pitchFamily="18" charset="2"/>
        <a:buChar char=""/>
        <a:defRPr sz="6800" kern="1200">
          <a:solidFill>
            <a:schemeClr val="tx1"/>
          </a:solidFill>
          <a:latin typeface="+mn-lt"/>
          <a:ea typeface="+mn-ea"/>
          <a:cs typeface="+mn-cs"/>
        </a:defRPr>
      </a:lvl3pPr>
      <a:lvl4pPr marL="5295623" indent="-756519" algn="l" defTabSz="3026073" rtl="0" eaLnBrk="1" latinLnBrk="0" hangingPunct="1">
        <a:lnSpc>
          <a:spcPct val="90000"/>
        </a:lnSpc>
        <a:spcBef>
          <a:spcPts val="1656"/>
        </a:spcBef>
        <a:buFont typeface="Wingdings 2" pitchFamily="18" charset="2"/>
        <a:buChar char=""/>
        <a:defRPr sz="5800" kern="1200">
          <a:solidFill>
            <a:schemeClr val="tx1"/>
          </a:solidFill>
          <a:latin typeface="+mn-lt"/>
          <a:ea typeface="+mn-ea"/>
          <a:cs typeface="+mn-cs"/>
        </a:defRPr>
      </a:lvl4pPr>
      <a:lvl5pPr marL="6808658" indent="-756519" algn="l" defTabSz="3026073" rtl="0" eaLnBrk="1" latinLnBrk="0" hangingPunct="1">
        <a:lnSpc>
          <a:spcPct val="90000"/>
        </a:lnSpc>
        <a:spcBef>
          <a:spcPts val="1656"/>
        </a:spcBef>
        <a:buFont typeface="Wingdings 2" pitchFamily="18" charset="2"/>
        <a:buChar char=""/>
        <a:defRPr sz="5800" kern="1200">
          <a:solidFill>
            <a:schemeClr val="tx1"/>
          </a:solidFill>
          <a:latin typeface="+mn-lt"/>
          <a:ea typeface="+mn-ea"/>
          <a:cs typeface="+mn-cs"/>
        </a:defRPr>
      </a:lvl5pPr>
      <a:lvl6pPr marL="8321696"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6pPr>
      <a:lvl7pPr marL="9834731"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7pPr>
      <a:lvl8pPr marL="11347765"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8pPr>
      <a:lvl9pPr marL="12860803" indent="-756519" algn="l" defTabSz="3026073" rtl="0" eaLnBrk="1" latinLnBrk="0" hangingPunct="1">
        <a:spcBef>
          <a:spcPct val="20000"/>
        </a:spcBef>
        <a:buFont typeface="Wingdings 2" pitchFamily="18" charset="2"/>
        <a:buChar char=""/>
        <a:defRPr sz="5800" kern="1200">
          <a:solidFill>
            <a:schemeClr val="tx1"/>
          </a:solidFill>
          <a:latin typeface="+mn-lt"/>
          <a:ea typeface="+mn-ea"/>
          <a:cs typeface="+mn-cs"/>
        </a:defRPr>
      </a:lvl9pPr>
    </p:bodyStyle>
    <p:otherStyle>
      <a:defPPr>
        <a:defRPr lang="en-US"/>
      </a:defPPr>
      <a:lvl1pPr marL="0" algn="l" defTabSz="3026073" rtl="0" eaLnBrk="1" latinLnBrk="0" hangingPunct="1">
        <a:defRPr sz="5800" kern="1200">
          <a:solidFill>
            <a:schemeClr val="tx1"/>
          </a:solidFill>
          <a:latin typeface="+mn-lt"/>
          <a:ea typeface="+mn-ea"/>
          <a:cs typeface="+mn-cs"/>
        </a:defRPr>
      </a:lvl1pPr>
      <a:lvl2pPr marL="1513035" algn="l" defTabSz="3026073" rtl="0" eaLnBrk="1" latinLnBrk="0" hangingPunct="1">
        <a:defRPr sz="5800" kern="1200">
          <a:solidFill>
            <a:schemeClr val="tx1"/>
          </a:solidFill>
          <a:latin typeface="+mn-lt"/>
          <a:ea typeface="+mn-ea"/>
          <a:cs typeface="+mn-cs"/>
        </a:defRPr>
      </a:lvl2pPr>
      <a:lvl3pPr marL="3026073" algn="l" defTabSz="3026073" rtl="0" eaLnBrk="1" latinLnBrk="0" hangingPunct="1">
        <a:defRPr sz="5800" kern="1200">
          <a:solidFill>
            <a:schemeClr val="tx1"/>
          </a:solidFill>
          <a:latin typeface="+mn-lt"/>
          <a:ea typeface="+mn-ea"/>
          <a:cs typeface="+mn-cs"/>
        </a:defRPr>
      </a:lvl3pPr>
      <a:lvl4pPr marL="4539104" algn="l" defTabSz="3026073" rtl="0" eaLnBrk="1" latinLnBrk="0" hangingPunct="1">
        <a:defRPr sz="5800" kern="1200">
          <a:solidFill>
            <a:schemeClr val="tx1"/>
          </a:solidFill>
          <a:latin typeface="+mn-lt"/>
          <a:ea typeface="+mn-ea"/>
          <a:cs typeface="+mn-cs"/>
        </a:defRPr>
      </a:lvl4pPr>
      <a:lvl5pPr marL="6052142" algn="l" defTabSz="3026073" rtl="0" eaLnBrk="1" latinLnBrk="0" hangingPunct="1">
        <a:defRPr sz="5800" kern="1200">
          <a:solidFill>
            <a:schemeClr val="tx1"/>
          </a:solidFill>
          <a:latin typeface="+mn-lt"/>
          <a:ea typeface="+mn-ea"/>
          <a:cs typeface="+mn-cs"/>
        </a:defRPr>
      </a:lvl5pPr>
      <a:lvl6pPr marL="7565177" algn="l" defTabSz="3026073" rtl="0" eaLnBrk="1" latinLnBrk="0" hangingPunct="1">
        <a:defRPr sz="5800" kern="1200">
          <a:solidFill>
            <a:schemeClr val="tx1"/>
          </a:solidFill>
          <a:latin typeface="+mn-lt"/>
          <a:ea typeface="+mn-ea"/>
          <a:cs typeface="+mn-cs"/>
        </a:defRPr>
      </a:lvl6pPr>
      <a:lvl7pPr marL="9078212" algn="l" defTabSz="3026073" rtl="0" eaLnBrk="1" latinLnBrk="0" hangingPunct="1">
        <a:defRPr sz="5800" kern="1200">
          <a:solidFill>
            <a:schemeClr val="tx1"/>
          </a:solidFill>
          <a:latin typeface="+mn-lt"/>
          <a:ea typeface="+mn-ea"/>
          <a:cs typeface="+mn-cs"/>
        </a:defRPr>
      </a:lvl7pPr>
      <a:lvl8pPr marL="10591246" algn="l" defTabSz="3026073" rtl="0" eaLnBrk="1" latinLnBrk="0" hangingPunct="1">
        <a:defRPr sz="5800" kern="1200">
          <a:solidFill>
            <a:schemeClr val="tx1"/>
          </a:solidFill>
          <a:latin typeface="+mn-lt"/>
          <a:ea typeface="+mn-ea"/>
          <a:cs typeface="+mn-cs"/>
        </a:defRPr>
      </a:lvl8pPr>
      <a:lvl9pPr marL="12104284" algn="l" defTabSz="3026073" rtl="0" eaLnBrk="1" latinLnBrk="0" hangingPunct="1">
        <a:defRPr sz="5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grpSp>
        <p:nvGrpSpPr>
          <p:cNvPr id="14" name="Group 13"/>
          <p:cNvGrpSpPr/>
          <p:nvPr/>
        </p:nvGrpSpPr>
        <p:grpSpPr>
          <a:xfrm>
            <a:off x="6" y="11"/>
            <a:ext cx="4985801" cy="30275217"/>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2296765" y="2018352"/>
            <a:ext cx="18017685" cy="8746173"/>
          </a:xfrm>
          <a:prstGeom prst="rect">
            <a:avLst/>
          </a:prstGeom>
          <a:effectLst/>
        </p:spPr>
        <p:txBody>
          <a:bodyPr vert="horz" lIns="91397" tIns="45698" rIns="91397" bIns="45698"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96762" y="11773705"/>
            <a:ext cx="18017682" cy="14819734"/>
          </a:xfrm>
          <a:prstGeom prst="rect">
            <a:avLst/>
          </a:prstGeom>
        </p:spPr>
        <p:txBody>
          <a:bodyPr vert="horz" lIns="91397" tIns="45698" rIns="91397" bIns="45698"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7208581" y="26999912"/>
            <a:ext cx="2005236" cy="1611875"/>
          </a:xfrm>
          <a:prstGeom prst="rect">
            <a:avLst/>
          </a:prstGeom>
        </p:spPr>
        <p:txBody>
          <a:bodyPr vert="horz" lIns="91397" tIns="45698" rIns="91397" bIns="45698" rtlCol="0" anchor="ctr"/>
          <a:lstStyle>
            <a:lvl1pPr algn="r">
              <a:defRPr sz="3200" b="0" i="0">
                <a:solidFill>
                  <a:schemeClr val="tx1"/>
                </a:solidFill>
                <a:effectLst/>
                <a:latin typeface="+mn-lt"/>
              </a:defRPr>
            </a:lvl1pPr>
          </a:lstStyle>
          <a:p>
            <a:fld id="{0057592E-0C21-4F4D-BDD6-4B8FDF93DDFF}" type="datetimeFigureOut">
              <a:rPr lang="ru-RU" smtClean="0"/>
              <a:pPr/>
              <a:t>28.09.2022</a:t>
            </a:fld>
            <a:endParaRPr lang="ru-RU"/>
          </a:p>
        </p:txBody>
      </p:sp>
      <p:sp>
        <p:nvSpPr>
          <p:cNvPr id="5" name="Footer Placeholder 4"/>
          <p:cNvSpPr>
            <a:spLocks noGrp="1"/>
          </p:cNvSpPr>
          <p:nvPr>
            <p:ph type="ftr" sz="quarter" idx="3"/>
          </p:nvPr>
        </p:nvSpPr>
        <p:spPr>
          <a:xfrm>
            <a:off x="4646681" y="26999912"/>
            <a:ext cx="12428219" cy="1611875"/>
          </a:xfrm>
          <a:prstGeom prst="rect">
            <a:avLst/>
          </a:prstGeom>
        </p:spPr>
        <p:txBody>
          <a:bodyPr vert="horz" lIns="91397" tIns="45698" rIns="91397" bIns="45698" rtlCol="0" anchor="ctr"/>
          <a:lstStyle>
            <a:lvl1pPr algn="l">
              <a:defRPr sz="32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9347502" y="26999912"/>
            <a:ext cx="966947" cy="1611875"/>
          </a:xfrm>
          <a:prstGeom prst="rect">
            <a:avLst/>
          </a:prstGeom>
        </p:spPr>
        <p:txBody>
          <a:bodyPr vert="horz" lIns="91397" tIns="45698" rIns="91397" bIns="45698" rtlCol="0" anchor="ctr"/>
          <a:lstStyle>
            <a:lvl1pPr algn="r">
              <a:defRPr sz="3200" b="0" i="0">
                <a:solidFill>
                  <a:schemeClr val="tx1"/>
                </a:solidFill>
                <a:effectLst/>
                <a:latin typeface="+mn-lt"/>
              </a:defRPr>
            </a:lvl1pPr>
          </a:lstStyle>
          <a:p>
            <a:fld id="{44121700-1C30-4453-8A03-7959DE8B908C}" type="slidenum">
              <a:rPr lang="ru-RU" smtClean="0"/>
              <a:pPr/>
              <a:t>‹#›</a:t>
            </a:fld>
            <a:endParaRPr lang="ru-RU"/>
          </a:p>
        </p:txBody>
      </p:sp>
    </p:spTree>
    <p:extLst>
      <p:ext uri="{BB962C8B-B14F-4D97-AF65-F5344CB8AC3E}">
        <p14:creationId xmlns:p14="http://schemas.microsoft.com/office/powerpoint/2010/main" xmlns="" val="25695581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1424950" rtl="0" eaLnBrk="1" latinLnBrk="0" hangingPunct="1">
        <a:spcBef>
          <a:spcPct val="0"/>
        </a:spcBef>
        <a:buNone/>
        <a:defRPr sz="126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90596" indent="-890596" algn="l" defTabSz="1424950" rtl="0" eaLnBrk="1" latinLnBrk="0" hangingPunct="1">
        <a:spcBef>
          <a:spcPct val="20000"/>
        </a:spcBef>
        <a:spcAft>
          <a:spcPts val="1869"/>
        </a:spcAft>
        <a:buClr>
          <a:schemeClr val="accent1">
            <a:lumMod val="75000"/>
          </a:schemeClr>
        </a:buClr>
        <a:buSzPct val="145000"/>
        <a:buFont typeface="Arial"/>
        <a:buChar char="•"/>
        <a:defRPr sz="7400" kern="1200" cap="none">
          <a:solidFill>
            <a:schemeClr val="tx1"/>
          </a:solidFill>
          <a:effectLst/>
          <a:latin typeface="+mn-lt"/>
          <a:ea typeface="+mn-ea"/>
          <a:cs typeface="+mn-cs"/>
        </a:defRPr>
      </a:lvl1pPr>
      <a:lvl2pPr marL="2315546" indent="-890596" algn="l" defTabSz="1424950" rtl="0" eaLnBrk="1" latinLnBrk="0" hangingPunct="1">
        <a:spcBef>
          <a:spcPct val="20000"/>
        </a:spcBef>
        <a:spcAft>
          <a:spcPts val="1869"/>
        </a:spcAft>
        <a:buClr>
          <a:schemeClr val="accent1">
            <a:lumMod val="75000"/>
          </a:schemeClr>
        </a:buClr>
        <a:buSzPct val="145000"/>
        <a:buFont typeface="Arial"/>
        <a:buChar char="•"/>
        <a:defRPr sz="6100" kern="1200" cap="none">
          <a:solidFill>
            <a:schemeClr val="tx1"/>
          </a:solidFill>
          <a:effectLst/>
          <a:latin typeface="+mn-lt"/>
          <a:ea typeface="+mn-ea"/>
          <a:cs typeface="+mn-cs"/>
        </a:defRPr>
      </a:lvl2pPr>
      <a:lvl3pPr marL="3740496" indent="-890596" algn="l" defTabSz="1424950" rtl="0" eaLnBrk="1" latinLnBrk="0" hangingPunct="1">
        <a:spcBef>
          <a:spcPct val="20000"/>
        </a:spcBef>
        <a:spcAft>
          <a:spcPts val="1869"/>
        </a:spcAft>
        <a:buClr>
          <a:schemeClr val="accent1">
            <a:lumMod val="75000"/>
          </a:schemeClr>
        </a:buClr>
        <a:buSzPct val="145000"/>
        <a:buFont typeface="Arial"/>
        <a:buChar char="•"/>
        <a:defRPr sz="5500" kern="1200" cap="none">
          <a:solidFill>
            <a:schemeClr val="tx1"/>
          </a:solidFill>
          <a:effectLst/>
          <a:latin typeface="+mn-lt"/>
          <a:ea typeface="+mn-ea"/>
          <a:cs typeface="+mn-cs"/>
        </a:defRPr>
      </a:lvl3pPr>
      <a:lvl4pPr marL="4809208" indent="-534357" algn="l" defTabSz="1424950" rtl="0" eaLnBrk="1" latinLnBrk="0" hangingPunct="1">
        <a:spcBef>
          <a:spcPct val="20000"/>
        </a:spcBef>
        <a:spcAft>
          <a:spcPts val="1869"/>
        </a:spcAft>
        <a:buClr>
          <a:schemeClr val="accent1">
            <a:lumMod val="75000"/>
          </a:schemeClr>
        </a:buClr>
        <a:buSzPct val="145000"/>
        <a:buFont typeface="Arial"/>
        <a:buChar char="•"/>
        <a:defRPr sz="4800" kern="1200" cap="none">
          <a:solidFill>
            <a:schemeClr val="tx1"/>
          </a:solidFill>
          <a:effectLst/>
          <a:latin typeface="+mn-lt"/>
          <a:ea typeface="+mn-ea"/>
          <a:cs typeface="+mn-cs"/>
        </a:defRPr>
      </a:lvl4pPr>
      <a:lvl5pPr marL="6234158" indent="-534357" algn="l" defTabSz="1424950" rtl="0" eaLnBrk="1" latinLnBrk="0" hangingPunct="1">
        <a:spcBef>
          <a:spcPct val="20000"/>
        </a:spcBef>
        <a:spcAft>
          <a:spcPts val="1869"/>
        </a:spcAft>
        <a:buClr>
          <a:schemeClr val="accent1">
            <a:lumMod val="75000"/>
          </a:schemeClr>
        </a:buClr>
        <a:buSzPct val="145000"/>
        <a:buFont typeface="Arial"/>
        <a:buChar char="•"/>
        <a:defRPr sz="4500" kern="1200" cap="none">
          <a:solidFill>
            <a:schemeClr val="tx1"/>
          </a:solidFill>
          <a:effectLst/>
          <a:latin typeface="+mn-lt"/>
          <a:ea typeface="+mn-ea"/>
          <a:cs typeface="+mn-cs"/>
        </a:defRPr>
      </a:lvl5pPr>
      <a:lvl6pPr marL="7837224" indent="-712477" algn="l" defTabSz="1424950" rtl="0" eaLnBrk="1" latinLnBrk="0" hangingPunct="1">
        <a:spcBef>
          <a:spcPct val="20000"/>
        </a:spcBef>
        <a:spcAft>
          <a:spcPts val="1869"/>
        </a:spcAft>
        <a:buClr>
          <a:schemeClr val="accent1">
            <a:lumMod val="75000"/>
          </a:schemeClr>
        </a:buClr>
        <a:buSzPct val="145000"/>
        <a:buFont typeface="Arial"/>
        <a:buChar char="•"/>
        <a:defRPr sz="4500" kern="1200" cap="none">
          <a:solidFill>
            <a:schemeClr val="tx1"/>
          </a:solidFill>
          <a:effectLst/>
          <a:latin typeface="+mn-lt"/>
          <a:ea typeface="+mn-ea"/>
          <a:cs typeface="+mn-cs"/>
        </a:defRPr>
      </a:lvl6pPr>
      <a:lvl7pPr marL="9262174" indent="-712477" algn="l" defTabSz="1424950" rtl="0" eaLnBrk="1" latinLnBrk="0" hangingPunct="1">
        <a:spcBef>
          <a:spcPct val="20000"/>
        </a:spcBef>
        <a:spcAft>
          <a:spcPts val="1869"/>
        </a:spcAft>
        <a:buClr>
          <a:schemeClr val="accent1">
            <a:lumMod val="75000"/>
          </a:schemeClr>
        </a:buClr>
        <a:buSzPct val="145000"/>
        <a:buFont typeface="Arial"/>
        <a:buChar char="•"/>
        <a:defRPr sz="4500" kern="1200" cap="none">
          <a:solidFill>
            <a:schemeClr val="tx1"/>
          </a:solidFill>
          <a:effectLst/>
          <a:latin typeface="+mn-lt"/>
          <a:ea typeface="+mn-ea"/>
          <a:cs typeface="+mn-cs"/>
        </a:defRPr>
      </a:lvl7pPr>
      <a:lvl8pPr marL="10687124" indent="-712477" algn="l" defTabSz="1424950" rtl="0" eaLnBrk="1" latinLnBrk="0" hangingPunct="1">
        <a:spcBef>
          <a:spcPct val="20000"/>
        </a:spcBef>
        <a:spcAft>
          <a:spcPts val="1869"/>
        </a:spcAft>
        <a:buClr>
          <a:schemeClr val="accent1">
            <a:lumMod val="75000"/>
          </a:schemeClr>
        </a:buClr>
        <a:buSzPct val="145000"/>
        <a:buFont typeface="Arial"/>
        <a:buChar char="•"/>
        <a:defRPr sz="4500" kern="1200" cap="none">
          <a:solidFill>
            <a:schemeClr val="tx1"/>
          </a:solidFill>
          <a:effectLst/>
          <a:latin typeface="+mn-lt"/>
          <a:ea typeface="+mn-ea"/>
          <a:cs typeface="+mn-cs"/>
        </a:defRPr>
      </a:lvl8pPr>
      <a:lvl9pPr marL="12112071" indent="-712477" algn="l" defTabSz="1424950" rtl="0" eaLnBrk="1" latinLnBrk="0" hangingPunct="1">
        <a:spcBef>
          <a:spcPct val="20000"/>
        </a:spcBef>
        <a:spcAft>
          <a:spcPts val="1869"/>
        </a:spcAft>
        <a:buClr>
          <a:schemeClr val="accent1">
            <a:lumMod val="75000"/>
          </a:schemeClr>
        </a:buClr>
        <a:buSzPct val="145000"/>
        <a:buFont typeface="Arial"/>
        <a:buChar char="•"/>
        <a:defRPr sz="4500" kern="1200" cap="none">
          <a:solidFill>
            <a:schemeClr val="tx1"/>
          </a:solidFill>
          <a:effectLst/>
          <a:latin typeface="+mn-lt"/>
          <a:ea typeface="+mn-ea"/>
          <a:cs typeface="+mn-cs"/>
        </a:defRPr>
      </a:lvl9pPr>
    </p:bodyStyle>
    <p:otherStyle>
      <a:defPPr>
        <a:defRPr lang="en-US"/>
      </a:defPPr>
      <a:lvl1pPr marL="0" algn="l" defTabSz="1424950" rtl="0" eaLnBrk="1" latinLnBrk="0" hangingPunct="1">
        <a:defRPr sz="5500" kern="1200">
          <a:solidFill>
            <a:schemeClr val="tx1"/>
          </a:solidFill>
          <a:latin typeface="+mn-lt"/>
          <a:ea typeface="+mn-ea"/>
          <a:cs typeface="+mn-cs"/>
        </a:defRPr>
      </a:lvl1pPr>
      <a:lvl2pPr marL="1424950" algn="l" defTabSz="1424950" rtl="0" eaLnBrk="1" latinLnBrk="0" hangingPunct="1">
        <a:defRPr sz="5500" kern="1200">
          <a:solidFill>
            <a:schemeClr val="tx1"/>
          </a:solidFill>
          <a:latin typeface="+mn-lt"/>
          <a:ea typeface="+mn-ea"/>
          <a:cs typeface="+mn-cs"/>
        </a:defRPr>
      </a:lvl2pPr>
      <a:lvl3pPr marL="2849900" algn="l" defTabSz="1424950" rtl="0" eaLnBrk="1" latinLnBrk="0" hangingPunct="1">
        <a:defRPr sz="5500" kern="1200">
          <a:solidFill>
            <a:schemeClr val="tx1"/>
          </a:solidFill>
          <a:latin typeface="+mn-lt"/>
          <a:ea typeface="+mn-ea"/>
          <a:cs typeface="+mn-cs"/>
        </a:defRPr>
      </a:lvl3pPr>
      <a:lvl4pPr marL="4274850" algn="l" defTabSz="1424950" rtl="0" eaLnBrk="1" latinLnBrk="0" hangingPunct="1">
        <a:defRPr sz="5500" kern="1200">
          <a:solidFill>
            <a:schemeClr val="tx1"/>
          </a:solidFill>
          <a:latin typeface="+mn-lt"/>
          <a:ea typeface="+mn-ea"/>
          <a:cs typeface="+mn-cs"/>
        </a:defRPr>
      </a:lvl4pPr>
      <a:lvl5pPr marL="5699797" algn="l" defTabSz="1424950" rtl="0" eaLnBrk="1" latinLnBrk="0" hangingPunct="1">
        <a:defRPr sz="5500" kern="1200">
          <a:solidFill>
            <a:schemeClr val="tx1"/>
          </a:solidFill>
          <a:latin typeface="+mn-lt"/>
          <a:ea typeface="+mn-ea"/>
          <a:cs typeface="+mn-cs"/>
        </a:defRPr>
      </a:lvl5pPr>
      <a:lvl6pPr marL="7124747" algn="l" defTabSz="1424950" rtl="0" eaLnBrk="1" latinLnBrk="0" hangingPunct="1">
        <a:defRPr sz="5500" kern="1200">
          <a:solidFill>
            <a:schemeClr val="tx1"/>
          </a:solidFill>
          <a:latin typeface="+mn-lt"/>
          <a:ea typeface="+mn-ea"/>
          <a:cs typeface="+mn-cs"/>
        </a:defRPr>
      </a:lvl6pPr>
      <a:lvl7pPr marL="8549697" algn="l" defTabSz="1424950" rtl="0" eaLnBrk="1" latinLnBrk="0" hangingPunct="1">
        <a:defRPr sz="5500" kern="1200">
          <a:solidFill>
            <a:schemeClr val="tx1"/>
          </a:solidFill>
          <a:latin typeface="+mn-lt"/>
          <a:ea typeface="+mn-ea"/>
          <a:cs typeface="+mn-cs"/>
        </a:defRPr>
      </a:lvl7pPr>
      <a:lvl8pPr marL="9974647" algn="l" defTabSz="1424950" rtl="0" eaLnBrk="1" latinLnBrk="0" hangingPunct="1">
        <a:defRPr sz="5500" kern="1200">
          <a:solidFill>
            <a:schemeClr val="tx1"/>
          </a:solidFill>
          <a:latin typeface="+mn-lt"/>
          <a:ea typeface="+mn-ea"/>
          <a:cs typeface="+mn-cs"/>
        </a:defRPr>
      </a:lvl8pPr>
      <a:lvl9pPr marL="11399597" algn="l" defTabSz="1424950" rtl="0" eaLnBrk="1" latinLnBrk="0" hangingPunct="1">
        <a:defRPr sz="5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181" y="1212412"/>
            <a:ext cx="19245263" cy="5045869"/>
          </a:xfrm>
          <a:prstGeom prst="rect">
            <a:avLst/>
          </a:prstGeom>
        </p:spPr>
        <p:txBody>
          <a:bodyPr vert="horz" lIns="294983" tIns="147496" rIns="294983" bIns="147496" rtlCol="0" anchor="ctr">
            <a:normAutofit/>
          </a:bodyPr>
          <a:lstStyle/>
          <a:p>
            <a:r>
              <a:rPr lang="ru-RU"/>
              <a:t>Образец заголовка</a:t>
            </a:r>
          </a:p>
        </p:txBody>
      </p:sp>
      <p:sp>
        <p:nvSpPr>
          <p:cNvPr id="3" name="Текст 2"/>
          <p:cNvSpPr>
            <a:spLocks noGrp="1"/>
          </p:cNvSpPr>
          <p:nvPr>
            <p:ph type="body" idx="1"/>
          </p:nvPr>
        </p:nvSpPr>
        <p:spPr>
          <a:xfrm>
            <a:off x="1069181" y="7064232"/>
            <a:ext cx="19245263" cy="19980241"/>
          </a:xfrm>
          <a:prstGeom prst="rect">
            <a:avLst/>
          </a:prstGeom>
        </p:spPr>
        <p:txBody>
          <a:bodyPr vert="horz" lIns="294983" tIns="147496" rIns="294983" bIns="14749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1069181" y="28060653"/>
            <a:ext cx="4989513" cy="1611875"/>
          </a:xfrm>
          <a:prstGeom prst="rect">
            <a:avLst/>
          </a:prstGeom>
        </p:spPr>
        <p:txBody>
          <a:bodyPr vert="horz" lIns="294983" tIns="147496" rIns="294983" bIns="147496" rtlCol="0" anchor="ctr"/>
          <a:lstStyle>
            <a:lvl1pPr algn="l">
              <a:defRPr sz="3900">
                <a:solidFill>
                  <a:schemeClr val="tx1">
                    <a:tint val="75000"/>
                  </a:schemeClr>
                </a:solidFill>
              </a:defRPr>
            </a:lvl1pPr>
          </a:lstStyle>
          <a:p>
            <a:fld id="{0057592E-0C21-4F4D-BDD6-4B8FDF93DDFF}" type="datetimeFigureOut">
              <a:rPr lang="ru-RU" smtClean="0"/>
              <a:pPr/>
              <a:t>28.09.2022</a:t>
            </a:fld>
            <a:endParaRPr lang="ru-RU"/>
          </a:p>
        </p:txBody>
      </p:sp>
      <p:sp>
        <p:nvSpPr>
          <p:cNvPr id="5" name="Нижний колонтитул 4"/>
          <p:cNvSpPr>
            <a:spLocks noGrp="1"/>
          </p:cNvSpPr>
          <p:nvPr>
            <p:ph type="ftr" sz="quarter" idx="3"/>
          </p:nvPr>
        </p:nvSpPr>
        <p:spPr>
          <a:xfrm>
            <a:off x="7306072" y="28060653"/>
            <a:ext cx="6771481" cy="1611875"/>
          </a:xfrm>
          <a:prstGeom prst="rect">
            <a:avLst/>
          </a:prstGeom>
        </p:spPr>
        <p:txBody>
          <a:bodyPr vert="horz" lIns="294983" tIns="147496" rIns="294983" bIns="147496" rtlCol="0" anchor="ctr"/>
          <a:lstStyle>
            <a:lvl1pPr algn="ctr">
              <a:defRPr sz="3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5324931" y="28060653"/>
            <a:ext cx="4989513" cy="1611875"/>
          </a:xfrm>
          <a:prstGeom prst="rect">
            <a:avLst/>
          </a:prstGeom>
        </p:spPr>
        <p:txBody>
          <a:bodyPr vert="horz" lIns="294983" tIns="147496" rIns="294983" bIns="147496" rtlCol="0" anchor="ctr"/>
          <a:lstStyle>
            <a:lvl1pPr algn="r">
              <a:defRPr sz="3900">
                <a:solidFill>
                  <a:schemeClr val="tx1">
                    <a:tint val="75000"/>
                  </a:schemeClr>
                </a:solidFill>
              </a:defRPr>
            </a:lvl1pPr>
          </a:lstStyle>
          <a:p>
            <a:fld id="{44121700-1C30-4453-8A03-7959DE8B908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2949861" rtl="0" eaLnBrk="1" latinLnBrk="0" hangingPunct="1">
        <a:spcBef>
          <a:spcPct val="0"/>
        </a:spcBef>
        <a:buNone/>
        <a:defRPr sz="14200" kern="1200">
          <a:solidFill>
            <a:schemeClr val="tx1"/>
          </a:solidFill>
          <a:latin typeface="+mj-lt"/>
          <a:ea typeface="+mj-ea"/>
          <a:cs typeface="+mj-cs"/>
        </a:defRPr>
      </a:lvl1pPr>
    </p:titleStyle>
    <p:bodyStyle>
      <a:lvl1pPr marL="1106194" indent="-1106194" algn="l" defTabSz="2949861"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6764" indent="-921829" algn="l" defTabSz="2949861"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87324" indent="-737463" algn="l" defTabSz="2949861"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2260"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37186"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2121"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87047"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61983"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36908" indent="-737463" algn="l" defTabSz="2949861"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49861" rtl="0" eaLnBrk="1" latinLnBrk="0" hangingPunct="1">
        <a:defRPr sz="5800" kern="1200">
          <a:solidFill>
            <a:schemeClr val="tx1"/>
          </a:solidFill>
          <a:latin typeface="+mn-lt"/>
          <a:ea typeface="+mn-ea"/>
          <a:cs typeface="+mn-cs"/>
        </a:defRPr>
      </a:lvl1pPr>
      <a:lvl2pPr marL="1474929" algn="l" defTabSz="2949861" rtl="0" eaLnBrk="1" latinLnBrk="0" hangingPunct="1">
        <a:defRPr sz="5800" kern="1200">
          <a:solidFill>
            <a:schemeClr val="tx1"/>
          </a:solidFill>
          <a:latin typeface="+mn-lt"/>
          <a:ea typeface="+mn-ea"/>
          <a:cs typeface="+mn-cs"/>
        </a:defRPr>
      </a:lvl2pPr>
      <a:lvl3pPr marL="2949861" algn="l" defTabSz="2949861" rtl="0" eaLnBrk="1" latinLnBrk="0" hangingPunct="1">
        <a:defRPr sz="5800" kern="1200">
          <a:solidFill>
            <a:schemeClr val="tx1"/>
          </a:solidFill>
          <a:latin typeface="+mn-lt"/>
          <a:ea typeface="+mn-ea"/>
          <a:cs typeface="+mn-cs"/>
        </a:defRPr>
      </a:lvl3pPr>
      <a:lvl4pPr marL="4424787" algn="l" defTabSz="2949861" rtl="0" eaLnBrk="1" latinLnBrk="0" hangingPunct="1">
        <a:defRPr sz="5800" kern="1200">
          <a:solidFill>
            <a:schemeClr val="tx1"/>
          </a:solidFill>
          <a:latin typeface="+mn-lt"/>
          <a:ea typeface="+mn-ea"/>
          <a:cs typeface="+mn-cs"/>
        </a:defRPr>
      </a:lvl4pPr>
      <a:lvl5pPr marL="5899723" algn="l" defTabSz="2949861" rtl="0" eaLnBrk="1" latinLnBrk="0" hangingPunct="1">
        <a:defRPr sz="5800" kern="1200">
          <a:solidFill>
            <a:schemeClr val="tx1"/>
          </a:solidFill>
          <a:latin typeface="+mn-lt"/>
          <a:ea typeface="+mn-ea"/>
          <a:cs typeface="+mn-cs"/>
        </a:defRPr>
      </a:lvl5pPr>
      <a:lvl6pPr marL="7374652" algn="l" defTabSz="2949861" rtl="0" eaLnBrk="1" latinLnBrk="0" hangingPunct="1">
        <a:defRPr sz="5800" kern="1200">
          <a:solidFill>
            <a:schemeClr val="tx1"/>
          </a:solidFill>
          <a:latin typeface="+mn-lt"/>
          <a:ea typeface="+mn-ea"/>
          <a:cs typeface="+mn-cs"/>
        </a:defRPr>
      </a:lvl6pPr>
      <a:lvl7pPr marL="8849584" algn="l" defTabSz="2949861" rtl="0" eaLnBrk="1" latinLnBrk="0" hangingPunct="1">
        <a:defRPr sz="5800" kern="1200">
          <a:solidFill>
            <a:schemeClr val="tx1"/>
          </a:solidFill>
          <a:latin typeface="+mn-lt"/>
          <a:ea typeface="+mn-ea"/>
          <a:cs typeface="+mn-cs"/>
        </a:defRPr>
      </a:lvl7pPr>
      <a:lvl8pPr marL="10324510" algn="l" defTabSz="2949861" rtl="0" eaLnBrk="1" latinLnBrk="0" hangingPunct="1">
        <a:defRPr sz="5800" kern="1200">
          <a:solidFill>
            <a:schemeClr val="tx1"/>
          </a:solidFill>
          <a:latin typeface="+mn-lt"/>
          <a:ea typeface="+mn-ea"/>
          <a:cs typeface="+mn-cs"/>
        </a:defRPr>
      </a:lvl8pPr>
      <a:lvl9pPr marL="11799445" algn="l" defTabSz="2949861"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image" Target="../media/image3.png"/><Relationship Id="rId21" Type="http://schemas.openxmlformats.org/officeDocument/2006/relationships/image" Target="../media/image18.emf"/><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17.emf"/><Relationship Id="rId1" Type="http://schemas.openxmlformats.org/officeDocument/2006/relationships/slideLayout" Target="../slideLayouts/slideLayout41.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emf"/><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1.png"/><Relationship Id="rId2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086467-853D-EFE4-CC33-5642E60D3754}"/>
              </a:ext>
            </a:extLst>
          </p:cNvPr>
          <p:cNvSpPr txBox="1"/>
          <p:nvPr/>
        </p:nvSpPr>
        <p:spPr>
          <a:xfrm>
            <a:off x="998572" y="245094"/>
            <a:ext cx="19674872" cy="2862322"/>
          </a:xfrm>
          <a:prstGeom prst="rect">
            <a:avLst/>
          </a:prstGeom>
          <a:noFill/>
        </p:spPr>
        <p:txBody>
          <a:bodyPr wrap="square">
            <a:spAutoFit/>
          </a:bodyPr>
          <a:lstStyle/>
          <a:p>
            <a:pPr algn="ctr"/>
            <a:r>
              <a:rPr lang="en-US" sz="6000" b="1" dirty="0">
                <a:latin typeface="Verdana" panose="020B0604030504040204" pitchFamily="34" charset="0"/>
                <a:ea typeface="Verdana" panose="020B0604030504040204" pitchFamily="34" charset="0"/>
                <a:cs typeface="Tahoma" panose="020B0604030504040204" pitchFamily="34" charset="0"/>
              </a:rPr>
              <a:t>Multimodal study of the optical parameters of the murine mammary gland and a model mammary tumor ex vivo</a:t>
            </a:r>
            <a:endParaRPr lang="ru-RU" sz="6000" b="1" dirty="0">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0F5C2B98-1B15-5D23-A0C6-10DDA11C8CBA}"/>
              </a:ext>
            </a:extLst>
          </p:cNvPr>
          <p:cNvSpPr txBox="1"/>
          <p:nvPr/>
        </p:nvSpPr>
        <p:spPr>
          <a:xfrm>
            <a:off x="4029819" y="3475995"/>
            <a:ext cx="16854253" cy="1528624"/>
          </a:xfrm>
          <a:prstGeom prst="rect">
            <a:avLst/>
          </a:prstGeom>
          <a:noFill/>
        </p:spPr>
        <p:txBody>
          <a:bodyPr wrap="square">
            <a:spAutoFit/>
          </a:bodyPr>
          <a:lstStyle/>
          <a:p>
            <a:r>
              <a:rPr lang="en-US" sz="2000" b="1" dirty="0" err="1">
                <a:solidFill>
                  <a:schemeClr val="tx1">
                    <a:lumMod val="95000"/>
                    <a:lumOff val="5000"/>
                  </a:schemeClr>
                </a:solidFill>
                <a:latin typeface="Verdana" panose="020B0604030504040204" pitchFamily="34" charset="0"/>
                <a:ea typeface="Verdana" panose="020B0604030504040204" pitchFamily="34" charset="0"/>
              </a:rPr>
              <a:t>Yury</a:t>
            </a:r>
            <a:r>
              <a:rPr lang="en-US" sz="2000" b="1" dirty="0">
                <a:solidFill>
                  <a:schemeClr val="tx1">
                    <a:lumMod val="95000"/>
                    <a:lumOff val="5000"/>
                  </a:schemeClr>
                </a:solidFill>
                <a:latin typeface="Verdana" panose="020B0604030504040204" pitchFamily="34" charset="0"/>
                <a:ea typeface="Verdana" panose="020B0604030504040204" pitchFamily="34" charset="0"/>
              </a:rPr>
              <a:t> I. Surkov</a:t>
            </a:r>
            <a:r>
              <a:rPr lang="en-US" sz="2000" b="1" baseline="30000" dirty="0">
                <a:solidFill>
                  <a:schemeClr val="tx1">
                    <a:lumMod val="95000"/>
                    <a:lumOff val="5000"/>
                  </a:schemeClr>
                </a:solidFill>
                <a:latin typeface="Verdana" panose="020B0604030504040204" pitchFamily="34" charset="0"/>
                <a:ea typeface="Verdana" panose="020B0604030504040204" pitchFamily="34" charset="0"/>
              </a:rPr>
              <a:t> 1,2</a:t>
            </a:r>
            <a:r>
              <a:rPr lang="en-US" sz="2000" b="1" dirty="0">
                <a:solidFill>
                  <a:schemeClr val="tx1">
                    <a:lumMod val="95000"/>
                    <a:lumOff val="5000"/>
                  </a:schemeClr>
                </a:solidFill>
                <a:latin typeface="Verdana" panose="020B0604030504040204" pitchFamily="34" charset="0"/>
                <a:ea typeface="Verdana" panose="020B0604030504040204" pitchFamily="34" charset="0"/>
              </a:rPr>
              <a:t>, Isabella A. </a:t>
            </a:r>
            <a:r>
              <a:rPr lang="en-US" sz="2000" b="1" dirty="0" err="1">
                <a:solidFill>
                  <a:schemeClr val="tx1">
                    <a:lumMod val="95000"/>
                    <a:lumOff val="5000"/>
                  </a:schemeClr>
                </a:solidFill>
                <a:latin typeface="Verdana" panose="020B0604030504040204" pitchFamily="34" charset="0"/>
                <a:ea typeface="Verdana" panose="020B0604030504040204" pitchFamily="34" charset="0"/>
              </a:rPr>
              <a:t>Serebryakova</a:t>
            </a:r>
            <a:r>
              <a:rPr lang="en-US" sz="2000" b="1" baseline="30000" dirty="0">
                <a:solidFill>
                  <a:schemeClr val="tx1">
                    <a:lumMod val="95000"/>
                    <a:lumOff val="5000"/>
                  </a:schemeClr>
                </a:solidFill>
                <a:latin typeface="Verdana" panose="020B0604030504040204" pitchFamily="34" charset="0"/>
                <a:ea typeface="Verdana" panose="020B0604030504040204" pitchFamily="34" charset="0"/>
              </a:rPr>
              <a:t> 1,2</a:t>
            </a:r>
            <a:r>
              <a:rPr lang="en-US" sz="2000" b="1" dirty="0">
                <a:solidFill>
                  <a:schemeClr val="tx1">
                    <a:lumMod val="95000"/>
                    <a:lumOff val="5000"/>
                  </a:schemeClr>
                </a:solidFill>
                <a:latin typeface="Verdana" panose="020B0604030504040204" pitchFamily="34" charset="0"/>
                <a:ea typeface="Verdana" panose="020B0604030504040204" pitchFamily="34" charset="0"/>
              </a:rPr>
              <a:t>, Ekaterina N. Lazareva</a:t>
            </a:r>
            <a:r>
              <a:rPr lang="en-US" sz="2000" b="1" baseline="30000" dirty="0">
                <a:solidFill>
                  <a:schemeClr val="tx1">
                    <a:lumMod val="95000"/>
                    <a:lumOff val="5000"/>
                  </a:schemeClr>
                </a:solidFill>
                <a:latin typeface="Verdana" panose="020B0604030504040204" pitchFamily="34" charset="0"/>
                <a:ea typeface="Verdana" panose="020B0604030504040204" pitchFamily="34" charset="0"/>
              </a:rPr>
              <a:t> 1,2</a:t>
            </a:r>
            <a:r>
              <a:rPr lang="en-US" sz="2000" b="1" dirty="0">
                <a:solidFill>
                  <a:schemeClr val="tx1">
                    <a:lumMod val="95000"/>
                    <a:lumOff val="5000"/>
                  </a:schemeClr>
                </a:solidFill>
                <a:latin typeface="Verdana" panose="020B0604030504040204" pitchFamily="34" charset="0"/>
                <a:ea typeface="Verdana" panose="020B0604030504040204" pitchFamily="34" charset="0"/>
              </a:rPr>
              <a:t>,</a:t>
            </a:r>
            <a:r>
              <a:rPr lang="ru-RU" sz="2000" b="1" dirty="0">
                <a:solidFill>
                  <a:schemeClr val="tx1">
                    <a:lumMod val="95000"/>
                    <a:lumOff val="5000"/>
                  </a:schemeClr>
                </a:solidFill>
                <a:latin typeface="Verdana" panose="020B0604030504040204" pitchFamily="34" charset="0"/>
                <a:ea typeface="Verdana" panose="020B0604030504040204" pitchFamily="34" charset="0"/>
              </a:rPr>
              <a:t> </a:t>
            </a:r>
            <a:r>
              <a:rPr lang="en-US" sz="2000" b="1" dirty="0">
                <a:solidFill>
                  <a:schemeClr val="tx1">
                    <a:lumMod val="95000"/>
                    <a:lumOff val="5000"/>
                  </a:schemeClr>
                </a:solidFill>
                <a:latin typeface="Verdana" panose="020B0604030504040204" pitchFamily="34" charset="0"/>
                <a:ea typeface="Verdana" panose="020B0604030504040204" pitchFamily="34" charset="0"/>
              </a:rPr>
              <a:t>Mohammad Ali Ansari</a:t>
            </a:r>
            <a:r>
              <a:rPr lang="en-US" sz="2000" b="1" baseline="30000" dirty="0">
                <a:solidFill>
                  <a:schemeClr val="tx1">
                    <a:lumMod val="95000"/>
                    <a:lumOff val="5000"/>
                  </a:schemeClr>
                </a:solidFill>
                <a:latin typeface="Verdana" panose="020B0604030504040204" pitchFamily="34" charset="0"/>
                <a:ea typeface="Verdana" panose="020B0604030504040204" pitchFamily="34" charset="0"/>
              </a:rPr>
              <a:t> 3</a:t>
            </a:r>
            <a:r>
              <a:rPr lang="en-US" sz="2000" b="1" dirty="0">
                <a:solidFill>
                  <a:schemeClr val="tx1">
                    <a:lumMod val="95000"/>
                    <a:lumOff val="5000"/>
                  </a:schemeClr>
                </a:solidFill>
                <a:latin typeface="Verdana" panose="020B0604030504040204" pitchFamily="34" charset="0"/>
                <a:ea typeface="Verdana" panose="020B0604030504040204" pitchFamily="34" charset="0"/>
              </a:rPr>
              <a:t>, Elina A. Genina</a:t>
            </a:r>
            <a:r>
              <a:rPr lang="en-US" sz="2000" b="1" baseline="30000" dirty="0">
                <a:solidFill>
                  <a:schemeClr val="tx1">
                    <a:lumMod val="95000"/>
                    <a:lumOff val="5000"/>
                  </a:schemeClr>
                </a:solidFill>
                <a:latin typeface="Verdana" panose="020B0604030504040204" pitchFamily="34" charset="0"/>
                <a:ea typeface="Verdana" panose="020B0604030504040204" pitchFamily="34" charset="0"/>
              </a:rPr>
              <a:t>1,2</a:t>
            </a:r>
            <a:endParaRPr lang="ru-RU" sz="2000" b="1" baseline="30000" dirty="0">
              <a:solidFill>
                <a:schemeClr val="tx1">
                  <a:lumMod val="95000"/>
                  <a:lumOff val="5000"/>
                </a:schemeClr>
              </a:solidFill>
              <a:latin typeface="Verdana" panose="020B0604030504040204" pitchFamily="34" charset="0"/>
              <a:ea typeface="Verdana" panose="020B0604030504040204" pitchFamily="34" charset="0"/>
            </a:endParaRPr>
          </a:p>
          <a:p>
            <a:endParaRPr lang="ru-RU" sz="2000" b="1" baseline="30000" dirty="0">
              <a:solidFill>
                <a:schemeClr val="tx1">
                  <a:lumMod val="95000"/>
                  <a:lumOff val="5000"/>
                </a:schemeClr>
              </a:solidFill>
              <a:latin typeface="Verdana" panose="020B0604030504040204" pitchFamily="34" charset="0"/>
              <a:ea typeface="Verdana" panose="020B0604030504040204" pitchFamily="34" charset="0"/>
            </a:endParaRPr>
          </a:p>
          <a:p>
            <a:r>
              <a:rPr lang="en-US" sz="2000" b="1" dirty="0">
                <a:solidFill>
                  <a:schemeClr val="tx1">
                    <a:lumMod val="95000"/>
                    <a:lumOff val="5000"/>
                  </a:schemeClr>
                </a:solidFill>
                <a:latin typeface="Verdana" panose="020B0604030504040204" pitchFamily="34" charset="0"/>
                <a:ea typeface="Verdana" panose="020B0604030504040204" pitchFamily="34" charset="0"/>
              </a:rPr>
              <a:t>1 </a:t>
            </a:r>
            <a:r>
              <a:rPr lang="ru-RU" sz="2000" b="1" dirty="0">
                <a:solidFill>
                  <a:schemeClr val="tx1">
                    <a:lumMod val="95000"/>
                    <a:lumOff val="5000"/>
                  </a:schemeClr>
                </a:solidFill>
                <a:latin typeface="Verdana" panose="020B0604030504040204" pitchFamily="34" charset="0"/>
                <a:ea typeface="Verdana" panose="020B0604030504040204" pitchFamily="34" charset="0"/>
              </a:rPr>
              <a:t>- </a:t>
            </a:r>
            <a:r>
              <a:rPr lang="en-US" sz="2000" b="1" dirty="0">
                <a:solidFill>
                  <a:schemeClr val="tx1">
                    <a:lumMod val="95000"/>
                    <a:lumOff val="5000"/>
                  </a:schemeClr>
                </a:solidFill>
                <a:latin typeface="Verdana" panose="020B0604030504040204" pitchFamily="34" charset="0"/>
                <a:ea typeface="Verdana" panose="020B0604030504040204" pitchFamily="34" charset="0"/>
              </a:rPr>
              <a:t>Saratov State University, Saratov, Russia</a:t>
            </a:r>
          </a:p>
          <a:p>
            <a:r>
              <a:rPr lang="en-US" sz="2000" b="1" dirty="0">
                <a:solidFill>
                  <a:schemeClr val="tx1">
                    <a:lumMod val="95000"/>
                    <a:lumOff val="5000"/>
                  </a:schemeClr>
                </a:solidFill>
                <a:latin typeface="Verdana" panose="020B0604030504040204" pitchFamily="34" charset="0"/>
                <a:ea typeface="Verdana" panose="020B0604030504040204" pitchFamily="34" charset="0"/>
              </a:rPr>
              <a:t>2 </a:t>
            </a:r>
            <a:r>
              <a:rPr lang="ru-RU" sz="2000" b="1" dirty="0">
                <a:solidFill>
                  <a:schemeClr val="tx1">
                    <a:lumMod val="95000"/>
                    <a:lumOff val="5000"/>
                  </a:schemeClr>
                </a:solidFill>
                <a:latin typeface="Verdana" panose="020B0604030504040204" pitchFamily="34" charset="0"/>
                <a:ea typeface="Verdana" panose="020B0604030504040204" pitchFamily="34" charset="0"/>
              </a:rPr>
              <a:t>- </a:t>
            </a:r>
            <a:r>
              <a:rPr lang="en-US" sz="2000" b="1" dirty="0">
                <a:solidFill>
                  <a:schemeClr val="tx1">
                    <a:lumMod val="95000"/>
                    <a:lumOff val="5000"/>
                  </a:schemeClr>
                </a:solidFill>
                <a:latin typeface="Verdana" panose="020B0604030504040204" pitchFamily="34" charset="0"/>
                <a:ea typeface="Verdana" panose="020B0604030504040204" pitchFamily="34" charset="0"/>
              </a:rPr>
              <a:t>Tomsk State University, Tomsk, Russia</a:t>
            </a:r>
          </a:p>
          <a:p>
            <a:r>
              <a:rPr lang="en-US" sz="2000" b="1" dirty="0">
                <a:solidFill>
                  <a:schemeClr val="tx1">
                    <a:lumMod val="95000"/>
                    <a:lumOff val="5000"/>
                  </a:schemeClr>
                </a:solidFill>
                <a:latin typeface="Verdana" panose="020B0604030504040204" pitchFamily="34" charset="0"/>
                <a:ea typeface="Verdana" panose="020B0604030504040204" pitchFamily="34" charset="0"/>
              </a:rPr>
              <a:t>3 </a:t>
            </a:r>
            <a:r>
              <a:rPr lang="ru-RU" sz="2000" b="1" dirty="0">
                <a:solidFill>
                  <a:schemeClr val="tx1">
                    <a:lumMod val="95000"/>
                    <a:lumOff val="5000"/>
                  </a:schemeClr>
                </a:solidFill>
                <a:latin typeface="Verdana" panose="020B0604030504040204" pitchFamily="34" charset="0"/>
                <a:ea typeface="Verdana" panose="020B0604030504040204" pitchFamily="34" charset="0"/>
              </a:rPr>
              <a:t>- </a:t>
            </a:r>
            <a:r>
              <a:rPr lang="en-US" sz="2000" b="1" dirty="0">
                <a:solidFill>
                  <a:schemeClr val="tx1">
                    <a:lumMod val="95000"/>
                    <a:lumOff val="5000"/>
                  </a:schemeClr>
                </a:solidFill>
                <a:latin typeface="Verdana" panose="020B0604030504040204" pitchFamily="34" charset="0"/>
                <a:ea typeface="Verdana" panose="020B0604030504040204" pitchFamily="34" charset="0"/>
              </a:rPr>
              <a:t>Shahid Beheshti University, Tehran, Iran</a:t>
            </a:r>
            <a:endParaRPr lang="ru-RU" sz="2000" b="1" baseline="30000" dirty="0">
              <a:solidFill>
                <a:schemeClr val="tx1">
                  <a:lumMod val="95000"/>
                  <a:lumOff val="5000"/>
                </a:schemeClr>
              </a:solidFill>
            </a:endParaRPr>
          </a:p>
        </p:txBody>
      </p:sp>
      <p:grpSp>
        <p:nvGrpSpPr>
          <p:cNvPr id="27" name="Группа 26">
            <a:extLst>
              <a:ext uri="{FF2B5EF4-FFF2-40B4-BE49-F238E27FC236}">
                <a16:creationId xmlns:a16="http://schemas.microsoft.com/office/drawing/2014/main" xmlns="" id="{B99BEBDF-499A-1736-7AE6-E017545E49BC}"/>
              </a:ext>
            </a:extLst>
          </p:cNvPr>
          <p:cNvGrpSpPr/>
          <p:nvPr/>
        </p:nvGrpSpPr>
        <p:grpSpPr>
          <a:xfrm>
            <a:off x="221069" y="5397607"/>
            <a:ext cx="10218140" cy="4281487"/>
            <a:chOff x="2334485" y="5370301"/>
            <a:chExt cx="8960149" cy="4281487"/>
          </a:xfrm>
        </p:grpSpPr>
        <p:sp>
          <p:nvSpPr>
            <p:cNvPr id="14" name="Прямоугольник: скругленные углы 13">
              <a:extLst>
                <a:ext uri="{FF2B5EF4-FFF2-40B4-BE49-F238E27FC236}">
                  <a16:creationId xmlns:a16="http://schemas.microsoft.com/office/drawing/2014/main" xmlns="" id="{15FC7899-5755-3B84-FFFA-B5B79989E632}"/>
                </a:ext>
              </a:extLst>
            </p:cNvPr>
            <p:cNvSpPr/>
            <p:nvPr/>
          </p:nvSpPr>
          <p:spPr>
            <a:xfrm>
              <a:off x="4861406" y="5738880"/>
              <a:ext cx="4945465" cy="872462"/>
            </a:xfrm>
            <a:prstGeom prst="roundRect">
              <a:avLst/>
            </a:prstGeom>
            <a:solidFill>
              <a:srgbClr val="434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Verdana" panose="020B0604030504040204" pitchFamily="34" charset="0"/>
                  <a:ea typeface="Verdana" panose="020B0604030504040204" pitchFamily="34" charset="0"/>
                </a:rPr>
                <a:t>ANNOTATION</a:t>
              </a:r>
              <a:endParaRPr lang="ru-RU" dirty="0">
                <a:solidFill>
                  <a:schemeClr val="bg1"/>
                </a:solidFill>
              </a:endParaRPr>
            </a:p>
          </p:txBody>
        </p:sp>
        <p:sp>
          <p:nvSpPr>
            <p:cNvPr id="15" name="TextBox 14">
              <a:extLst>
                <a:ext uri="{FF2B5EF4-FFF2-40B4-BE49-F238E27FC236}">
                  <a16:creationId xmlns:a16="http://schemas.microsoft.com/office/drawing/2014/main" xmlns="" id="{29C906E7-A5F3-9613-8967-B8EB59C51974}"/>
                </a:ext>
              </a:extLst>
            </p:cNvPr>
            <p:cNvSpPr txBox="1"/>
            <p:nvPr/>
          </p:nvSpPr>
          <p:spPr>
            <a:xfrm>
              <a:off x="2334485" y="7097243"/>
              <a:ext cx="8960149" cy="2554545"/>
            </a:xfrm>
            <a:prstGeom prst="rect">
              <a:avLst/>
            </a:prstGeom>
            <a:noFill/>
          </p:spPr>
          <p:txBody>
            <a:bodyPr wrap="square">
              <a:spAutoFit/>
            </a:bodyPr>
            <a:lstStyle/>
            <a:p>
              <a:pPr algn="just"/>
              <a:r>
                <a:rPr lang="en-US" sz="2000" dirty="0"/>
                <a:t>In this study visualization of healthy murine breast tissues and tumors </a:t>
              </a:r>
              <a:r>
                <a:rPr lang="en-US" sz="2000" i="1" dirty="0"/>
                <a:t>in vivo</a:t>
              </a:r>
              <a:r>
                <a:rPr lang="en-US" sz="2000" dirty="0"/>
                <a:t> and optical parameters </a:t>
              </a:r>
              <a:r>
                <a:rPr lang="en-US" sz="2000" i="1" dirty="0"/>
                <a:t>ex vivo</a:t>
              </a:r>
              <a:r>
                <a:rPr lang="en-US" sz="2000" dirty="0"/>
                <a:t> are presented. </a:t>
              </a:r>
              <a:r>
                <a:rPr lang="en-US" sz="2000" dirty="0" smtClean="0"/>
                <a:t>The </a:t>
              </a:r>
              <a:r>
                <a:rPr lang="en-US" sz="2000" dirty="0"/>
                <a:t>results of ultrasound examination </a:t>
              </a:r>
              <a:r>
                <a:rPr lang="en-US" sz="2000" dirty="0" smtClean="0"/>
                <a:t>(US) </a:t>
              </a:r>
              <a:r>
                <a:rPr lang="en-US" sz="2000" dirty="0"/>
                <a:t>and optical coherence tomography (OCT) </a:t>
              </a:r>
              <a:r>
                <a:rPr lang="en-US" sz="2000" i="1" dirty="0"/>
                <a:t>in vivo</a:t>
              </a:r>
              <a:r>
                <a:rPr lang="en-US" sz="2000" dirty="0"/>
                <a:t> were obtained, and the phase refractive index was measured using a multi-wavelength Abbe refractometer </a:t>
              </a:r>
              <a:r>
                <a:rPr lang="en-US" sz="2000" i="1" dirty="0"/>
                <a:t>ex vivo</a:t>
              </a:r>
              <a:r>
                <a:rPr lang="en-US" sz="2000" dirty="0"/>
                <a:t> of healthy and tumor tissues. Based on the measured spectra of total transmission and diffuse reflection into the sphere, and the dispersion dependences of the refractive index of samples of healthy and tumor breast tissues </a:t>
              </a:r>
              <a:r>
                <a:rPr lang="en-US" sz="2000" i="1" dirty="0"/>
                <a:t>ex vivo</a:t>
              </a:r>
              <a:r>
                <a:rPr lang="en-US" sz="2000" dirty="0"/>
                <a:t>, the absorption coefficient and transport scattering coefficient were calculated using the inverse addition-doubling method. </a:t>
              </a:r>
              <a:endParaRPr lang="ru-RU" sz="2000" dirty="0"/>
            </a:p>
          </p:txBody>
        </p:sp>
        <p:sp>
          <p:nvSpPr>
            <p:cNvPr id="18" name="Овал 17">
              <a:extLst>
                <a:ext uri="{FF2B5EF4-FFF2-40B4-BE49-F238E27FC236}">
                  <a16:creationId xmlns:a16="http://schemas.microsoft.com/office/drawing/2014/main" xmlns="" id="{CC004F37-DDB1-DBAD-E029-FC9D639B35BC}"/>
                </a:ext>
              </a:extLst>
            </p:cNvPr>
            <p:cNvSpPr/>
            <p:nvPr/>
          </p:nvSpPr>
          <p:spPr>
            <a:xfrm>
              <a:off x="4188825" y="5370301"/>
              <a:ext cx="1411454" cy="1609620"/>
            </a:xfrm>
            <a:prstGeom prst="ellipse">
              <a:avLst/>
            </a:prstGeom>
            <a:solidFill>
              <a:srgbClr val="2A98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pic>
          <p:nvPicPr>
            <p:cNvPr id="22" name="Рисунок 21">
              <a:extLst>
                <a:ext uri="{FF2B5EF4-FFF2-40B4-BE49-F238E27FC236}">
                  <a16:creationId xmlns:a16="http://schemas.microsoft.com/office/drawing/2014/main" xmlns="" id="{525B94C2-E6A4-490B-2CC2-3A9ECDDD75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63291" y="5643849"/>
              <a:ext cx="1062523" cy="1062523"/>
            </a:xfrm>
            <a:prstGeom prst="rect">
              <a:avLst/>
            </a:prstGeom>
          </p:spPr>
        </p:pic>
      </p:grpSp>
      <p:sp>
        <p:nvSpPr>
          <p:cNvPr id="24" name="TextBox 23">
            <a:extLst>
              <a:ext uri="{FF2B5EF4-FFF2-40B4-BE49-F238E27FC236}">
                <a16:creationId xmlns:a16="http://schemas.microsoft.com/office/drawing/2014/main" xmlns="" id="{F2FD1092-4D8A-FA95-776A-E4926ECC860B}"/>
              </a:ext>
            </a:extLst>
          </p:cNvPr>
          <p:cNvSpPr txBox="1"/>
          <p:nvPr/>
        </p:nvSpPr>
        <p:spPr>
          <a:xfrm>
            <a:off x="999704" y="3475995"/>
            <a:ext cx="3030116" cy="584775"/>
          </a:xfrm>
          <a:prstGeom prst="rect">
            <a:avLst/>
          </a:prstGeom>
          <a:noFill/>
        </p:spPr>
        <p:txBody>
          <a:bodyPr wrap="square">
            <a:spAutoFit/>
          </a:bodyPr>
          <a:lstStyle/>
          <a:p>
            <a:r>
              <a:rPr lang="en-US" sz="3200" b="1" dirty="0">
                <a:solidFill>
                  <a:schemeClr val="tx1">
                    <a:lumMod val="95000"/>
                    <a:lumOff val="5000"/>
                  </a:schemeClr>
                </a:solidFill>
                <a:latin typeface="Verdana" panose="020B0604030504040204" pitchFamily="34" charset="0"/>
                <a:ea typeface="Verdana" panose="020B0604030504040204" pitchFamily="34" charset="0"/>
              </a:rPr>
              <a:t>A</a:t>
            </a:r>
            <a:r>
              <a:rPr lang="ru-RU" sz="3200" b="1" dirty="0">
                <a:solidFill>
                  <a:schemeClr val="tx1">
                    <a:lumMod val="95000"/>
                    <a:lumOff val="5000"/>
                  </a:schemeClr>
                </a:solidFill>
                <a:latin typeface="Verdana" panose="020B0604030504040204" pitchFamily="34" charset="0"/>
                <a:ea typeface="Verdana" panose="020B0604030504040204" pitchFamily="34" charset="0"/>
              </a:rPr>
              <a:t>UTHORS</a:t>
            </a:r>
          </a:p>
        </p:txBody>
      </p:sp>
      <p:grpSp>
        <p:nvGrpSpPr>
          <p:cNvPr id="17" name="Группа 16">
            <a:extLst>
              <a:ext uri="{FF2B5EF4-FFF2-40B4-BE49-F238E27FC236}">
                <a16:creationId xmlns:a16="http://schemas.microsoft.com/office/drawing/2014/main" xmlns="" id="{065EFF5A-366F-1C0E-362C-99EE6533EA5F}"/>
              </a:ext>
            </a:extLst>
          </p:cNvPr>
          <p:cNvGrpSpPr/>
          <p:nvPr/>
        </p:nvGrpSpPr>
        <p:grpSpPr>
          <a:xfrm>
            <a:off x="2335950" y="16188876"/>
            <a:ext cx="6288505" cy="1609620"/>
            <a:chOff x="2591799" y="18877716"/>
            <a:chExt cx="6288505" cy="1609620"/>
          </a:xfrm>
        </p:grpSpPr>
        <p:sp>
          <p:nvSpPr>
            <p:cNvPr id="74" name="Прямоугольник: скругленные углы 73">
              <a:extLst>
                <a:ext uri="{FF2B5EF4-FFF2-40B4-BE49-F238E27FC236}">
                  <a16:creationId xmlns:a16="http://schemas.microsoft.com/office/drawing/2014/main" xmlns="" id="{F35208E4-0372-D255-A0C9-10A4A4FD5E92}"/>
                </a:ext>
              </a:extLst>
            </p:cNvPr>
            <p:cNvSpPr/>
            <p:nvPr/>
          </p:nvSpPr>
          <p:spPr>
            <a:xfrm>
              <a:off x="3305414" y="19246295"/>
              <a:ext cx="5574890" cy="872462"/>
            </a:xfrm>
            <a:prstGeom prst="roundRect">
              <a:avLst/>
            </a:prstGeom>
            <a:solidFill>
              <a:srgbClr val="434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solidFill>
                  <a:schemeClr val="bg1"/>
                </a:solidFill>
              </a:endParaRPr>
            </a:p>
            <a:p>
              <a:pPr algn="ctr"/>
              <a:r>
                <a:rPr lang="en-GB" sz="2800" b="1" dirty="0">
                  <a:solidFill>
                    <a:schemeClr val="bg1"/>
                  </a:solidFill>
                  <a:latin typeface="Verdana" panose="020B0604030504040204" pitchFamily="34" charset="0"/>
                  <a:ea typeface="Verdana" panose="020B0604030504040204" pitchFamily="34" charset="0"/>
                </a:rPr>
                <a:t>RESULTS</a:t>
              </a:r>
              <a:endParaRPr lang="en-US" sz="2800" b="1" dirty="0">
                <a:solidFill>
                  <a:schemeClr val="bg1"/>
                </a:solidFill>
                <a:latin typeface="Verdana" panose="020B0604030504040204" pitchFamily="34" charset="0"/>
                <a:ea typeface="Verdana" panose="020B0604030504040204" pitchFamily="34" charset="0"/>
              </a:endParaRPr>
            </a:p>
            <a:p>
              <a:pPr algn="ctr"/>
              <a:endParaRPr lang="ru-RU" dirty="0">
                <a:solidFill>
                  <a:schemeClr val="bg1"/>
                </a:solidFill>
              </a:endParaRPr>
            </a:p>
          </p:txBody>
        </p:sp>
        <p:grpSp>
          <p:nvGrpSpPr>
            <p:cNvPr id="16" name="Группа 15">
              <a:extLst>
                <a:ext uri="{FF2B5EF4-FFF2-40B4-BE49-F238E27FC236}">
                  <a16:creationId xmlns:a16="http://schemas.microsoft.com/office/drawing/2014/main" xmlns="" id="{2F10112D-3DC8-D328-83AC-FF0153383055}"/>
                </a:ext>
              </a:extLst>
            </p:cNvPr>
            <p:cNvGrpSpPr/>
            <p:nvPr/>
          </p:nvGrpSpPr>
          <p:grpSpPr>
            <a:xfrm>
              <a:off x="2591799" y="18877716"/>
              <a:ext cx="1609620" cy="1609620"/>
              <a:chOff x="15062896" y="19046192"/>
              <a:chExt cx="1609620" cy="1609620"/>
            </a:xfrm>
          </p:grpSpPr>
          <p:sp>
            <p:nvSpPr>
              <p:cNvPr id="13" name="Овал 12">
                <a:extLst>
                  <a:ext uri="{FF2B5EF4-FFF2-40B4-BE49-F238E27FC236}">
                    <a16:creationId xmlns:a16="http://schemas.microsoft.com/office/drawing/2014/main" xmlns="" id="{09902111-8273-F215-927B-1364CD183C80}"/>
                  </a:ext>
                </a:extLst>
              </p:cNvPr>
              <p:cNvSpPr/>
              <p:nvPr/>
            </p:nvSpPr>
            <p:spPr>
              <a:xfrm>
                <a:off x="15062896" y="19046192"/>
                <a:ext cx="1609620" cy="1609620"/>
              </a:xfrm>
              <a:prstGeom prst="ellipse">
                <a:avLst/>
              </a:prstGeom>
              <a:solidFill>
                <a:srgbClr val="65BF74"/>
              </a:solidFill>
              <a:ln>
                <a:solidFill>
                  <a:srgbClr val="5B9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pic>
            <p:nvPicPr>
              <p:cNvPr id="8" name="Рисунок 7" descr="Линейчатая диаграмма">
                <a:extLst>
                  <a:ext uri="{FF2B5EF4-FFF2-40B4-BE49-F238E27FC236}">
                    <a16:creationId xmlns:a16="http://schemas.microsoft.com/office/drawing/2014/main" xmlns="" id="{C690C862-6A83-84A8-4EB5-4EF5A0AFCA8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5250922" y="19239451"/>
                <a:ext cx="1247885" cy="1247885"/>
              </a:xfrm>
              <a:prstGeom prst="rect">
                <a:avLst/>
              </a:prstGeom>
            </p:spPr>
          </p:pic>
        </p:grpSp>
      </p:grpSp>
      <p:sp>
        <p:nvSpPr>
          <p:cNvPr id="20" name="Прямоугольник 19">
            <a:extLst>
              <a:ext uri="{FF2B5EF4-FFF2-40B4-BE49-F238E27FC236}">
                <a16:creationId xmlns:a16="http://schemas.microsoft.com/office/drawing/2014/main" xmlns="" id="{7462796E-99CB-ED06-EA31-75FEF5172577}"/>
              </a:ext>
            </a:extLst>
          </p:cNvPr>
          <p:cNvSpPr/>
          <p:nvPr/>
        </p:nvSpPr>
        <p:spPr>
          <a:xfrm>
            <a:off x="244696" y="7026553"/>
            <a:ext cx="10368205" cy="2883875"/>
          </a:xfrm>
          <a:prstGeom prst="rect">
            <a:avLst/>
          </a:prstGeom>
          <a:noFill/>
          <a:ln>
            <a:solidFill>
              <a:srgbClr val="2A98C3">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grpSp>
        <p:nvGrpSpPr>
          <p:cNvPr id="111" name="Группа 110">
            <a:extLst>
              <a:ext uri="{FF2B5EF4-FFF2-40B4-BE49-F238E27FC236}">
                <a16:creationId xmlns:a16="http://schemas.microsoft.com/office/drawing/2014/main" xmlns="" id="{D76A3D98-364B-9E13-F626-1857B3E0137E}"/>
              </a:ext>
            </a:extLst>
          </p:cNvPr>
          <p:cNvGrpSpPr/>
          <p:nvPr/>
        </p:nvGrpSpPr>
        <p:grpSpPr>
          <a:xfrm>
            <a:off x="9253045" y="25028731"/>
            <a:ext cx="12060072" cy="3220271"/>
            <a:chOff x="14391094" y="22341568"/>
            <a:chExt cx="12060072" cy="3220271"/>
          </a:xfrm>
        </p:grpSpPr>
        <p:grpSp>
          <p:nvGrpSpPr>
            <p:cNvPr id="93" name="Группа 92">
              <a:extLst>
                <a:ext uri="{FF2B5EF4-FFF2-40B4-BE49-F238E27FC236}">
                  <a16:creationId xmlns:a16="http://schemas.microsoft.com/office/drawing/2014/main" xmlns="" id="{29A358F1-481C-A9A2-3BB9-BA4BAB22D8AB}"/>
                </a:ext>
              </a:extLst>
            </p:cNvPr>
            <p:cNvGrpSpPr/>
            <p:nvPr/>
          </p:nvGrpSpPr>
          <p:grpSpPr>
            <a:xfrm>
              <a:off x="14391094" y="22341568"/>
              <a:ext cx="12060072" cy="3220271"/>
              <a:chOff x="172767" y="5594483"/>
              <a:chExt cx="12060072" cy="3220271"/>
            </a:xfrm>
          </p:grpSpPr>
          <p:sp>
            <p:nvSpPr>
              <p:cNvPr id="95" name="Прямоугольник: скругленные углы 94">
                <a:extLst>
                  <a:ext uri="{FF2B5EF4-FFF2-40B4-BE49-F238E27FC236}">
                    <a16:creationId xmlns:a16="http://schemas.microsoft.com/office/drawing/2014/main" xmlns="" id="{4D51DE95-692D-20C8-4A97-FDDADA131CDC}"/>
                  </a:ext>
                </a:extLst>
              </p:cNvPr>
              <p:cNvSpPr/>
              <p:nvPr/>
            </p:nvSpPr>
            <p:spPr>
              <a:xfrm>
                <a:off x="968877" y="5963062"/>
                <a:ext cx="5574890" cy="872462"/>
              </a:xfrm>
              <a:prstGeom prst="roundRect">
                <a:avLst/>
              </a:prstGeom>
              <a:solidFill>
                <a:srgbClr val="434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solidFill>
                    <a:schemeClr val="bg1"/>
                  </a:solidFill>
                </a:endParaRPr>
              </a:p>
              <a:p>
                <a:pPr algn="ctr"/>
                <a:r>
                  <a:rPr lang="en-GB" sz="2800" b="1" dirty="0">
                    <a:solidFill>
                      <a:schemeClr val="bg1"/>
                    </a:solidFill>
                    <a:latin typeface="Verdana" panose="020B0604030504040204" pitchFamily="34" charset="0"/>
                    <a:ea typeface="Verdana" panose="020B0604030504040204" pitchFamily="34" charset="0"/>
                  </a:rPr>
                  <a:t>CONCLUSION</a:t>
                </a:r>
                <a:endParaRPr lang="en-US" sz="2800" b="1" dirty="0">
                  <a:solidFill>
                    <a:schemeClr val="bg1"/>
                  </a:solidFill>
                  <a:latin typeface="Verdana" panose="020B0604030504040204" pitchFamily="34" charset="0"/>
                  <a:ea typeface="Verdana" panose="020B0604030504040204" pitchFamily="34" charset="0"/>
                </a:endParaRPr>
              </a:p>
              <a:p>
                <a:pPr algn="ctr"/>
                <a:endParaRPr lang="ru-RU" dirty="0">
                  <a:solidFill>
                    <a:schemeClr val="bg1"/>
                  </a:solidFill>
                </a:endParaRPr>
              </a:p>
            </p:txBody>
          </p:sp>
          <p:sp>
            <p:nvSpPr>
              <p:cNvPr id="96" name="TextBox 95">
                <a:extLst>
                  <a:ext uri="{FF2B5EF4-FFF2-40B4-BE49-F238E27FC236}">
                    <a16:creationId xmlns:a16="http://schemas.microsoft.com/office/drawing/2014/main" xmlns="" id="{A37739B5-A0F0-00C1-2C01-5CF455E987BD}"/>
                  </a:ext>
                </a:extLst>
              </p:cNvPr>
              <p:cNvSpPr txBox="1"/>
              <p:nvPr/>
            </p:nvSpPr>
            <p:spPr>
              <a:xfrm>
                <a:off x="172767" y="7183538"/>
                <a:ext cx="12060072" cy="1631216"/>
              </a:xfrm>
              <a:prstGeom prst="rect">
                <a:avLst/>
              </a:prstGeom>
              <a:noFill/>
            </p:spPr>
            <p:txBody>
              <a:bodyPr wrap="square">
                <a:spAutoFit/>
              </a:bodyPr>
              <a:lstStyle/>
              <a:p>
                <a:pPr algn="just"/>
                <a:r>
                  <a:rPr lang="en-US" sz="2000" dirty="0"/>
                  <a:t>As a result of the studies, it was found that during the development of a tumor, the structure of the breast tissue changes, which is detected on OCT, since the refractive index of the tumor tissue is lower than that of a healthy breast. On ultrasound scans, the tumor looks like an increase in the echo-negative area. In the tumor tissue, there is an increased content of water and proteins and a reduced content of lipids. Scattering of tumor tissue is much less than scattering of healthy breast tissue.</a:t>
                </a:r>
                <a:endParaRPr lang="en-GB" sz="2000" dirty="0"/>
              </a:p>
            </p:txBody>
          </p:sp>
          <p:sp>
            <p:nvSpPr>
              <p:cNvPr id="97" name="Овал 96">
                <a:extLst>
                  <a:ext uri="{FF2B5EF4-FFF2-40B4-BE49-F238E27FC236}">
                    <a16:creationId xmlns:a16="http://schemas.microsoft.com/office/drawing/2014/main" xmlns="" id="{3AFCF952-6CD2-BE09-7624-CCD6771737E2}"/>
                  </a:ext>
                </a:extLst>
              </p:cNvPr>
              <p:cNvSpPr/>
              <p:nvPr/>
            </p:nvSpPr>
            <p:spPr>
              <a:xfrm>
                <a:off x="264057" y="5594483"/>
                <a:ext cx="1609620" cy="1609620"/>
              </a:xfrm>
              <a:prstGeom prst="ellipse">
                <a:avLst/>
              </a:prstGeom>
              <a:solidFill>
                <a:srgbClr val="2A98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grpSp>
        <p:pic>
          <p:nvPicPr>
            <p:cNvPr id="105" name="Рисунок 104">
              <a:extLst>
                <a:ext uri="{FF2B5EF4-FFF2-40B4-BE49-F238E27FC236}">
                  <a16:creationId xmlns:a16="http://schemas.microsoft.com/office/drawing/2014/main" xmlns="" id="{40078501-8911-53F4-ED4F-2372F93AC5B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610403" y="22518358"/>
              <a:ext cx="1371471" cy="1371471"/>
            </a:xfrm>
            <a:prstGeom prst="rect">
              <a:avLst/>
            </a:prstGeom>
          </p:spPr>
        </p:pic>
      </p:grpSp>
      <p:pic>
        <p:nvPicPr>
          <p:cNvPr id="110" name="Рисунок 109">
            <a:extLst>
              <a:ext uri="{FF2B5EF4-FFF2-40B4-BE49-F238E27FC236}">
                <a16:creationId xmlns:a16="http://schemas.microsoft.com/office/drawing/2014/main" xmlns="" id="{D68E2CD6-EFE5-B343-C7D8-E672CE8E0C8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16384" y="3465360"/>
            <a:ext cx="701329" cy="669722"/>
          </a:xfrm>
          <a:prstGeom prst="rect">
            <a:avLst/>
          </a:prstGeom>
        </p:spPr>
      </p:pic>
      <p:sp>
        <p:nvSpPr>
          <p:cNvPr id="49" name="TextBox 48">
            <a:extLst>
              <a:ext uri="{FF2B5EF4-FFF2-40B4-BE49-F238E27FC236}">
                <a16:creationId xmlns:a16="http://schemas.microsoft.com/office/drawing/2014/main" xmlns="" id="{D89C2699-F5E5-84D9-619E-B7A067C8AD93}"/>
              </a:ext>
            </a:extLst>
          </p:cNvPr>
          <p:cNvSpPr txBox="1"/>
          <p:nvPr/>
        </p:nvSpPr>
        <p:spPr>
          <a:xfrm>
            <a:off x="382441" y="29571004"/>
            <a:ext cx="10434917" cy="400110"/>
          </a:xfrm>
          <a:prstGeom prst="rect">
            <a:avLst/>
          </a:prstGeom>
          <a:noFill/>
        </p:spPr>
        <p:txBody>
          <a:bodyPr wrap="square">
            <a:spAutoFit/>
          </a:bodyPr>
          <a:lstStyle/>
          <a:p>
            <a:r>
              <a:rPr lang="en-US" sz="2000" b="1" dirty="0">
                <a:solidFill>
                  <a:schemeClr val="tx1">
                    <a:lumMod val="95000"/>
                    <a:lumOff val="5000"/>
                  </a:schemeClr>
                </a:solidFill>
                <a:effectLst/>
                <a:latin typeface="Verdana" panose="020B0604030504040204" pitchFamily="34" charset="0"/>
                <a:ea typeface="Verdana" panose="020B0604030504040204" pitchFamily="34" charset="0"/>
              </a:rPr>
              <a:t>Contact:</a:t>
            </a:r>
            <a:r>
              <a:rPr lang="ru-RU" sz="2000" b="1" dirty="0">
                <a:solidFill>
                  <a:schemeClr val="tx1">
                    <a:lumMod val="95000"/>
                    <a:lumOff val="5000"/>
                  </a:schemeClr>
                </a:solidFill>
                <a:effectLst/>
                <a:latin typeface="Verdana" panose="020B0604030504040204" pitchFamily="34" charset="0"/>
                <a:ea typeface="Verdana" panose="020B0604030504040204" pitchFamily="34" charset="0"/>
              </a:rPr>
              <a:t> </a:t>
            </a:r>
            <a:r>
              <a:rPr lang="en-GB" sz="2000" b="1" dirty="0">
                <a:solidFill>
                  <a:schemeClr val="tx1">
                    <a:lumMod val="95000"/>
                    <a:lumOff val="5000"/>
                  </a:schemeClr>
                </a:solidFill>
                <a:effectLst/>
                <a:latin typeface="Verdana" panose="020B0604030504040204" pitchFamily="34" charset="0"/>
                <a:ea typeface="Verdana" panose="020B0604030504040204" pitchFamily="34" charset="0"/>
              </a:rPr>
              <a:t>surkov9898@gmail.com</a:t>
            </a:r>
            <a:endParaRPr lang="ru-RU" sz="2000" dirty="0">
              <a:solidFill>
                <a:schemeClr val="tx1">
                  <a:lumMod val="95000"/>
                  <a:lumOff val="5000"/>
                </a:schemeClr>
              </a:solidFill>
            </a:endParaRPr>
          </a:p>
        </p:txBody>
      </p:sp>
      <p:grpSp>
        <p:nvGrpSpPr>
          <p:cNvPr id="12" name="Группа 11">
            <a:extLst>
              <a:ext uri="{FF2B5EF4-FFF2-40B4-BE49-F238E27FC236}">
                <a16:creationId xmlns:a16="http://schemas.microsoft.com/office/drawing/2014/main" xmlns="" id="{F2851F91-5FD0-0D39-14E7-6B91A9A47631}"/>
              </a:ext>
            </a:extLst>
          </p:cNvPr>
          <p:cNvGrpSpPr/>
          <p:nvPr/>
        </p:nvGrpSpPr>
        <p:grpSpPr>
          <a:xfrm>
            <a:off x="10780939" y="7041564"/>
            <a:ext cx="10472388" cy="3915091"/>
            <a:chOff x="1200062" y="16689167"/>
            <a:chExt cx="9164928" cy="4868219"/>
          </a:xfrm>
        </p:grpSpPr>
        <p:sp>
          <p:nvSpPr>
            <p:cNvPr id="26" name="Прямоугольник 25">
              <a:extLst>
                <a:ext uri="{FF2B5EF4-FFF2-40B4-BE49-F238E27FC236}">
                  <a16:creationId xmlns:a16="http://schemas.microsoft.com/office/drawing/2014/main" xmlns="" id="{28D03196-4D0B-5A88-28EC-024ED82C8B21}"/>
                </a:ext>
              </a:extLst>
            </p:cNvPr>
            <p:cNvSpPr/>
            <p:nvPr/>
          </p:nvSpPr>
          <p:spPr>
            <a:xfrm>
              <a:off x="1268177" y="16784198"/>
              <a:ext cx="9096813" cy="4773188"/>
            </a:xfrm>
            <a:prstGeom prst="rect">
              <a:avLst/>
            </a:prstGeom>
            <a:solidFill>
              <a:srgbClr val="5B9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sp>
          <p:nvSpPr>
            <p:cNvPr id="28" name="Прямоугольник 27">
              <a:extLst>
                <a:ext uri="{FF2B5EF4-FFF2-40B4-BE49-F238E27FC236}">
                  <a16:creationId xmlns:a16="http://schemas.microsoft.com/office/drawing/2014/main" xmlns="" id="{25F82720-6662-0171-AE20-5D19C7150A74}"/>
                </a:ext>
              </a:extLst>
            </p:cNvPr>
            <p:cNvSpPr/>
            <p:nvPr/>
          </p:nvSpPr>
          <p:spPr>
            <a:xfrm>
              <a:off x="1200062" y="16689167"/>
              <a:ext cx="9096813" cy="4755378"/>
            </a:xfrm>
            <a:prstGeom prst="rect">
              <a:avLst/>
            </a:prstGeom>
            <a:solidFill>
              <a:srgbClr val="8FC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sp>
          <p:nvSpPr>
            <p:cNvPr id="34" name="TextBox 33">
              <a:extLst>
                <a:ext uri="{FF2B5EF4-FFF2-40B4-BE49-F238E27FC236}">
                  <a16:creationId xmlns:a16="http://schemas.microsoft.com/office/drawing/2014/main" xmlns="" id="{178750CE-5F72-E71A-4334-388EC16124D5}"/>
                </a:ext>
              </a:extLst>
            </p:cNvPr>
            <p:cNvSpPr txBox="1"/>
            <p:nvPr/>
          </p:nvSpPr>
          <p:spPr>
            <a:xfrm>
              <a:off x="1295944" y="16772450"/>
              <a:ext cx="8919306" cy="4707268"/>
            </a:xfrm>
            <a:prstGeom prst="rect">
              <a:avLst/>
            </a:prstGeom>
            <a:noFill/>
          </p:spPr>
          <p:txBody>
            <a:bodyPr wrap="square">
              <a:spAutoFit/>
            </a:bodyPr>
            <a:lstStyle/>
            <a:p>
              <a:pPr algn="just"/>
              <a:r>
                <a:rPr lang="en-US" sz="2000" dirty="0">
                  <a:solidFill>
                    <a:schemeClr val="bg1"/>
                  </a:solidFill>
                </a:rPr>
                <a:t>The development of optical methods for diagnosing and treating breast cancer stimulates the study of the optical properties of the corresponding human and animal tissues, since the efficiency of optical probing depends on the propagation of radiation in biological tissue. The development of modern diagnostic and therapeutic methods is practically impossible without reliable quantitative optical models of breast </a:t>
              </a:r>
              <a:r>
                <a:rPr lang="en-US" sz="2000" dirty="0" err="1">
                  <a:solidFill>
                    <a:schemeClr val="bg1"/>
                  </a:solidFill>
                </a:rPr>
                <a:t>biotissue</a:t>
              </a:r>
              <a:r>
                <a:rPr lang="en-US" sz="2000" dirty="0">
                  <a:solidFill>
                    <a:schemeClr val="bg1"/>
                  </a:solidFill>
                </a:rPr>
                <a:t> and breast cancer, taking into account their multicomponent composition and structural and morphological structure. Accordingly, the development of these models requires reliable data on the optical parameters (refractive index, absorption coefficient, scattering coefficient) of both healthy breast tissues and malignant neoplasms in a wide range of wavelengths. Knowledge of these parameters will make it possible to evaluate the content of the main chromophores, which, of course, will significantly increase the effectiveness of existing diagnostic and therapeutic methods and techniques for the treatment of breast cancer.</a:t>
              </a:r>
            </a:p>
          </p:txBody>
        </p:sp>
      </p:grpSp>
      <p:grpSp>
        <p:nvGrpSpPr>
          <p:cNvPr id="41" name="Группа 40">
            <a:extLst>
              <a:ext uri="{FF2B5EF4-FFF2-40B4-BE49-F238E27FC236}">
                <a16:creationId xmlns:a16="http://schemas.microsoft.com/office/drawing/2014/main" xmlns="" id="{FE147C00-1DC5-078B-0CF5-5BC8642527E1}"/>
              </a:ext>
            </a:extLst>
          </p:cNvPr>
          <p:cNvGrpSpPr/>
          <p:nvPr/>
        </p:nvGrpSpPr>
        <p:grpSpPr>
          <a:xfrm>
            <a:off x="382441" y="10153841"/>
            <a:ext cx="20696288" cy="5839702"/>
            <a:chOff x="382441" y="10360320"/>
            <a:chExt cx="20696288" cy="5839702"/>
          </a:xfrm>
        </p:grpSpPr>
        <p:grpSp>
          <p:nvGrpSpPr>
            <p:cNvPr id="85" name="Группа 84">
              <a:extLst>
                <a:ext uri="{FF2B5EF4-FFF2-40B4-BE49-F238E27FC236}">
                  <a16:creationId xmlns:a16="http://schemas.microsoft.com/office/drawing/2014/main" xmlns="" id="{9FBF7694-6E3F-076A-1DCE-05EE9B65E84E}"/>
                </a:ext>
              </a:extLst>
            </p:cNvPr>
            <p:cNvGrpSpPr/>
            <p:nvPr/>
          </p:nvGrpSpPr>
          <p:grpSpPr>
            <a:xfrm>
              <a:off x="382441" y="10360320"/>
              <a:ext cx="20696288" cy="5839702"/>
              <a:chOff x="966257" y="13880156"/>
              <a:chExt cx="20696288" cy="5839702"/>
            </a:xfrm>
          </p:grpSpPr>
          <p:grpSp>
            <p:nvGrpSpPr>
              <p:cNvPr id="42" name="Группа 41">
                <a:extLst>
                  <a:ext uri="{FF2B5EF4-FFF2-40B4-BE49-F238E27FC236}">
                    <a16:creationId xmlns:a16="http://schemas.microsoft.com/office/drawing/2014/main" xmlns="" id="{EE92E370-0A6E-19E6-3EF1-9FADC0F2B258}"/>
                  </a:ext>
                </a:extLst>
              </p:cNvPr>
              <p:cNvGrpSpPr/>
              <p:nvPr/>
            </p:nvGrpSpPr>
            <p:grpSpPr>
              <a:xfrm>
                <a:off x="966257" y="13880156"/>
                <a:ext cx="20696288" cy="5839702"/>
                <a:chOff x="175329" y="5305558"/>
                <a:chExt cx="20696288" cy="5839702"/>
              </a:xfrm>
            </p:grpSpPr>
            <p:sp>
              <p:nvSpPr>
                <p:cNvPr id="43" name="Прямоугольник: скругленные углы 42">
                  <a:extLst>
                    <a:ext uri="{FF2B5EF4-FFF2-40B4-BE49-F238E27FC236}">
                      <a16:creationId xmlns:a16="http://schemas.microsoft.com/office/drawing/2014/main" xmlns="" id="{8F0D6D30-A4C0-4FF0-5476-3BC1ACD3A6CD}"/>
                    </a:ext>
                  </a:extLst>
                </p:cNvPr>
                <p:cNvSpPr/>
                <p:nvPr/>
              </p:nvSpPr>
              <p:spPr>
                <a:xfrm>
                  <a:off x="2842453" y="5674137"/>
                  <a:ext cx="5574890" cy="872462"/>
                </a:xfrm>
                <a:prstGeom prst="roundRect">
                  <a:avLst/>
                </a:prstGeom>
                <a:solidFill>
                  <a:srgbClr val="434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solidFill>
                      <a:schemeClr val="bg1"/>
                    </a:solidFill>
                  </a:endParaRPr>
                </a:p>
                <a:p>
                  <a:pPr algn="ctr"/>
                  <a:r>
                    <a:rPr lang="en-GB" sz="2800" b="1" dirty="0">
                      <a:solidFill>
                        <a:schemeClr val="bg1"/>
                      </a:solidFill>
                      <a:latin typeface="Verdana" panose="020B0604030504040204" pitchFamily="34" charset="0"/>
                      <a:ea typeface="Verdana" panose="020B0604030504040204" pitchFamily="34" charset="0"/>
                    </a:rPr>
                    <a:t>MATERIALS AND METHODS</a:t>
                  </a:r>
                  <a:endParaRPr lang="en-US" sz="2800" b="1" dirty="0">
                    <a:solidFill>
                      <a:schemeClr val="bg1"/>
                    </a:solidFill>
                    <a:latin typeface="Verdana" panose="020B0604030504040204" pitchFamily="34" charset="0"/>
                    <a:ea typeface="Verdana" panose="020B0604030504040204" pitchFamily="34" charset="0"/>
                  </a:endParaRPr>
                </a:p>
                <a:p>
                  <a:pPr algn="ctr"/>
                  <a:r>
                    <a:rPr lang="ru-RU" dirty="0">
                      <a:solidFill>
                        <a:schemeClr val="bg1"/>
                      </a:solidFill>
                    </a:rPr>
                    <a:t> </a:t>
                  </a:r>
                </a:p>
              </p:txBody>
            </p:sp>
            <mc:AlternateContent xmlns:mc="http://schemas.openxmlformats.org/markup-compatibility/2006">
              <mc:Choice xmlns:a14="http://schemas.microsoft.com/office/drawing/2010/main" xmlns="" Requires="a14">
                <p:sp>
                  <p:nvSpPr>
                    <p:cNvPr id="44" name="TextBox 43">
                      <a:extLst>
                        <a:ext uri="{FF2B5EF4-FFF2-40B4-BE49-F238E27FC236}">
                          <a16:creationId xmlns:a16="http://schemas.microsoft.com/office/drawing/2014/main" id="{AD8B55E0-6863-545B-7DDB-91A639060CE8}"/>
                        </a:ext>
                      </a:extLst>
                    </p:cNvPr>
                    <p:cNvSpPr txBox="1"/>
                    <p:nvPr/>
                  </p:nvSpPr>
                  <p:spPr>
                    <a:xfrm>
                      <a:off x="175329" y="7051832"/>
                      <a:ext cx="20696288" cy="4093428"/>
                    </a:xfrm>
                    <a:prstGeom prst="rect">
                      <a:avLst/>
                    </a:prstGeom>
                    <a:noFill/>
                  </p:spPr>
                  <p:txBody>
                    <a:bodyPr wrap="square">
                      <a:spAutoFit/>
                    </a:bodyPr>
                    <a:lstStyle/>
                    <a:p>
                      <a:pPr algn="just"/>
                      <a:r>
                        <a:rPr lang="en-US" sz="2000" dirty="0">
                          <a:solidFill>
                            <a:schemeClr val="tx1"/>
                          </a:solidFill>
                        </a:rPr>
                        <a:t>We used 10 mouse mammary gland samples and 3 mammary tumor samples. A 4T1 breast cancer cell culture (concentration of 500,000 cells/50 ml) was injected into the mammary region of a mouse (</a:t>
                      </a:r>
                      <a:r>
                        <a:rPr lang="en-US" sz="2000" dirty="0" err="1">
                          <a:solidFill>
                            <a:schemeClr val="tx1"/>
                          </a:solidFill>
                        </a:rPr>
                        <a:t>Balb</a:t>
                      </a:r>
                      <a:r>
                        <a:rPr lang="en-US" sz="2000" dirty="0">
                          <a:solidFill>
                            <a:schemeClr val="tx1"/>
                          </a:solidFill>
                        </a:rPr>
                        <a:t>/c female white laboratory mice, body weight 30 ± 5 g). Tumor growth continued for 23 days. The mass of mature tumor samples was 0.66 ± 0.3 g.</a:t>
                      </a:r>
                    </a:p>
                    <a:p>
                      <a:pPr algn="just"/>
                      <a:r>
                        <a:rPr lang="en-US" sz="2000" dirty="0">
                          <a:solidFill>
                            <a:schemeClr val="tx1"/>
                          </a:solidFill>
                        </a:rPr>
                        <a:t>To visualize breast tissue without tumor and with tumor in vivo, we used a GAN930V2-BU optical coherence tomograph (Thorlabs, USA) (central wavelength 930 nm, longitudinal and transverse resolutions 5.34 and 7.32 µm, respectively) and an ultrasound scanner DUB </a:t>
                      </a:r>
                      <a:r>
                        <a:rPr lang="en-US" sz="2000" dirty="0" err="1">
                          <a:solidFill>
                            <a:schemeClr val="tx1"/>
                          </a:solidFill>
                        </a:rPr>
                        <a:t>SkinScanner</a:t>
                      </a:r>
                      <a:r>
                        <a:rPr lang="en-US" sz="2000" dirty="0">
                          <a:solidFill>
                            <a:schemeClr val="tx1"/>
                          </a:solidFill>
                        </a:rPr>
                        <a:t> with an emitter on 22 MHz (</a:t>
                      </a:r>
                      <a:r>
                        <a:rPr lang="en-US" sz="2000" dirty="0" err="1">
                          <a:solidFill>
                            <a:schemeClr val="tx1"/>
                          </a:solidFill>
                        </a:rPr>
                        <a:t>tpm</a:t>
                      </a:r>
                      <a:r>
                        <a:rPr lang="en-US" sz="2000" dirty="0">
                          <a:solidFill>
                            <a:schemeClr val="tx1"/>
                          </a:solidFill>
                        </a:rPr>
                        <a:t> taberna pro </a:t>
                      </a:r>
                      <a:r>
                        <a:rPr lang="en-US" sz="2000" dirty="0" err="1">
                          <a:solidFill>
                            <a:schemeClr val="tx1"/>
                          </a:solidFill>
                        </a:rPr>
                        <a:t>medicum</a:t>
                      </a:r>
                      <a:r>
                        <a:rPr lang="en-US" sz="2000" dirty="0">
                          <a:solidFill>
                            <a:schemeClr val="tx1"/>
                          </a:solidFill>
                        </a:rPr>
                        <a:t>, Germany) in B-scan mode.</a:t>
                      </a:r>
                    </a:p>
                    <a:p>
                      <a:pPr algn="just"/>
                      <a:r>
                        <a:rPr lang="en-US" sz="2000" dirty="0">
                          <a:solidFill>
                            <a:schemeClr val="tx1"/>
                          </a:solidFill>
                        </a:rPr>
                        <a:t>After resection of the mammary glands, healthy mammary glands were placed between two glass slides two by two and fixed without compression. The tumor of the mammary gland was distributed between the glass slides one by one. The thickness of the samples was measured with an electronic micrometer with an accuracy of ±1 µm at five points of the sample, after which the results were averaged. For spectral measurements, a UV-3600 spectrophotometer (</a:t>
                      </a:r>
                      <a:r>
                        <a:rPr lang="en-US" sz="2000" dirty="0" err="1">
                          <a:solidFill>
                            <a:schemeClr val="tx1"/>
                          </a:solidFill>
                        </a:rPr>
                        <a:t>Shimatsu</a:t>
                      </a:r>
                      <a:r>
                        <a:rPr lang="en-US" sz="2000" dirty="0">
                          <a:solidFill>
                            <a:schemeClr val="tx1"/>
                          </a:solidFill>
                        </a:rPr>
                        <a:t>, Japan) with an LISR-3100 integrating sphere (</a:t>
                      </a:r>
                      <a:r>
                        <a:rPr lang="en-US" sz="2000" dirty="0" err="1">
                          <a:solidFill>
                            <a:schemeClr val="tx1"/>
                          </a:solidFill>
                        </a:rPr>
                        <a:t>Shimatsu</a:t>
                      </a:r>
                      <a:r>
                        <a:rPr lang="en-US" sz="2000" dirty="0">
                          <a:solidFill>
                            <a:schemeClr val="tx1"/>
                          </a:solidFill>
                        </a:rPr>
                        <a:t>, Japan) was used. The total transmission and diffuse reflectance spectra of the samples were measured in the wavelength range of 1550 nm. </a:t>
                      </a:r>
                    </a:p>
                    <a:p>
                      <a:pPr algn="just"/>
                      <a:r>
                        <a:rPr lang="en-US" sz="2000" dirty="0">
                          <a:solidFill>
                            <a:schemeClr val="tx1"/>
                          </a:solidFill>
                        </a:rPr>
                        <a:t>The spectrophotometer was calibrated using a diffuse reflectance standard based on BaSO4.</a:t>
                      </a:r>
                    </a:p>
                    <a:p>
                      <a:pPr algn="just"/>
                      <a:r>
                        <a:rPr lang="en-US" sz="2000" dirty="0">
                          <a:solidFill>
                            <a:schemeClr val="tx1"/>
                          </a:solidFill>
                        </a:rPr>
                        <a:t>The dispersion dependences of the refractive index of breast samples were measured using an Abbe refractometer (</a:t>
                      </a:r>
                      <a:r>
                        <a:rPr lang="en-US" sz="2000" dirty="0" err="1">
                          <a:solidFill>
                            <a:schemeClr val="tx1"/>
                          </a:solidFill>
                        </a:rPr>
                        <a:t>Atago</a:t>
                      </a:r>
                      <a:r>
                        <a:rPr lang="en-US" sz="2000" dirty="0">
                          <a:solidFill>
                            <a:schemeClr val="tx1"/>
                          </a:solidFill>
                        </a:rPr>
                        <a:t> DR-M2/1550, Japan) at wavelengths: 450, 480, 486, 546, 589, 644, 656, 680, 930, 1100, 1300, 1550 nm . The measurements were carried out at room temperature (~20°C). The obtained dependencies were extrapolated to the wavelength range of 350–2500 nm.</a:t>
                      </a:r>
                    </a:p>
                    <a:p>
                      <a:pPr algn="just"/>
                      <a:r>
                        <a:rPr lang="en-US" sz="2000" dirty="0">
                          <a:solidFill>
                            <a:schemeClr val="tx1"/>
                          </a:solidFill>
                        </a:rPr>
                        <a:t>Based on the measured spectra of total transmission and diffuse reflection into the sphere, and the dispersion dependences of the refractive index of samples of healthy and tumor breast tissues ex vivo, the absorption coefficient (</a:t>
                      </a:r>
                      <a14:m>
                        <m:oMath xmlns:m="http://schemas.openxmlformats.org/officeDocument/2006/math">
                          <m:sSub>
                            <m:sSubPr>
                              <m:ctrlPr>
                                <a:rPr lang="ru-RU" sz="900" i="1" smtClean="0">
                                  <a:solidFill>
                                    <a:schemeClr val="tx1"/>
                                  </a:solidFill>
                                  <a:effectLst/>
                                  <a:latin typeface="Cambria Math" panose="02040503050406030204" pitchFamily="18" charset="0"/>
                                </a:rPr>
                              </m:ctrlPr>
                            </m:sSubPr>
                            <m:e>
                              <m:r>
                                <a:rPr lang="ru-RU"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ru-RU"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oMath>
                      </a14:m>
                      <a:r>
                        <a:rPr lang="en-US" sz="2000" dirty="0">
                          <a:solidFill>
                            <a:schemeClr val="tx1"/>
                          </a:solidFill>
                        </a:rPr>
                        <a:t>) and the transport scattering coefficient (</a:t>
                      </a:r>
                      <a14:m>
                        <m:oMath xmlns:m="http://schemas.openxmlformats.org/officeDocument/2006/math">
                          <m:sSubSup>
                            <m:sSubSupPr>
                              <m:ctrlPr>
                                <a:rPr lang="ru-RU" sz="2000" i="1" smtClean="0">
                                  <a:solidFill>
                                    <a:schemeClr val="tx1"/>
                                  </a:solidFill>
                                  <a:latin typeface="Cambria Math" panose="02040503050406030204" pitchFamily="18" charset="0"/>
                                </a:rPr>
                              </m:ctrlPr>
                            </m:sSubSupPr>
                            <m:e>
                              <m:r>
                                <a:rPr lang="ru-RU"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𝜇</m:t>
                              </m:r>
                            </m:e>
                            <m:sub>
                              <m:r>
                                <a:rPr lang="ru-RU"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m:t>
                              </m:r>
                            </m:sub>
                            <m:sup>
                              <m:r>
                                <a:rPr lang="ru-RU" sz="2000" i="1">
                                  <a:solidFill>
                                    <a:schemeClr val="tx1"/>
                                  </a:solidFill>
                                  <a:latin typeface="Cambria Math" panose="02040503050406030204" pitchFamily="18" charset="0"/>
                                  <a:ea typeface="Calibri" panose="020F0502020204030204" pitchFamily="34" charset="0"/>
                                </a:rPr>
                                <m:t>′</m:t>
                              </m:r>
                            </m:sup>
                          </m:sSubSup>
                        </m:oMath>
                      </a14:m>
                      <a:r>
                        <a:rPr lang="en-US" sz="2000" dirty="0">
                          <a:solidFill>
                            <a:schemeClr val="tx1"/>
                          </a:solidFill>
                        </a:rPr>
                        <a:t>) were calculated.</a:t>
                      </a:r>
                      <a:endParaRPr lang="ru-RU" sz="2000" dirty="0">
                        <a:solidFill>
                          <a:schemeClr val="tx1"/>
                        </a:solidFill>
                      </a:endParaRPr>
                    </a:p>
                  </p:txBody>
                </p:sp>
              </mc:Choice>
              <mc:Fallback>
                <p:sp>
                  <p:nvSpPr>
                    <p:cNvPr id="44" name="TextBox 43">
                      <a:extLst>
                        <a:ext uri="{FF2B5EF4-FFF2-40B4-BE49-F238E27FC236}">
                          <a16:creationId xmlns:a16="http://schemas.microsoft.com/office/drawing/2014/main" xmlns="" id="{AD8B55E0-6863-545B-7DDB-91A639060CE8}"/>
                        </a:ext>
                      </a:extLst>
                    </p:cNvPr>
                    <p:cNvSpPr txBox="1">
                      <a:spLocks noRot="1" noChangeAspect="1" noMove="1" noResize="1" noEditPoints="1" noAdjustHandles="1" noChangeArrowheads="1" noChangeShapeType="1" noTextEdit="1"/>
                    </p:cNvSpPr>
                    <p:nvPr/>
                  </p:nvSpPr>
                  <p:spPr>
                    <a:xfrm>
                      <a:off x="175329" y="7051832"/>
                      <a:ext cx="20696288" cy="4093428"/>
                    </a:xfrm>
                    <a:prstGeom prst="rect">
                      <a:avLst/>
                    </a:prstGeom>
                    <a:blipFill>
                      <a:blip r:embed="rId7" cstate="print"/>
                      <a:stretch>
                        <a:fillRect l="-324" t="-744" r="-295" b="-1637"/>
                      </a:stretch>
                    </a:blipFill>
                  </p:spPr>
                  <p:txBody>
                    <a:bodyPr/>
                    <a:lstStyle/>
                    <a:p>
                      <a:r>
                        <a:rPr lang="ru-RU">
                          <a:noFill/>
                        </a:rPr>
                        <a:t> </a:t>
                      </a:r>
                    </a:p>
                  </p:txBody>
                </p:sp>
              </mc:Fallback>
            </mc:AlternateContent>
            <p:sp>
              <p:nvSpPr>
                <p:cNvPr id="45" name="Овал 44">
                  <a:extLst>
                    <a:ext uri="{FF2B5EF4-FFF2-40B4-BE49-F238E27FC236}">
                      <a16:creationId xmlns:a16="http://schemas.microsoft.com/office/drawing/2014/main" xmlns="" id="{F679558D-547F-F4A8-3005-EBCBEBBAD3C6}"/>
                    </a:ext>
                  </a:extLst>
                </p:cNvPr>
                <p:cNvSpPr/>
                <p:nvPr/>
              </p:nvSpPr>
              <p:spPr>
                <a:xfrm>
                  <a:off x="2137633" y="5305558"/>
                  <a:ext cx="1609620" cy="1609620"/>
                </a:xfrm>
                <a:prstGeom prst="ellipse">
                  <a:avLst/>
                </a:prstGeom>
                <a:solidFill>
                  <a:srgbClr val="65BF74"/>
                </a:solidFill>
                <a:ln>
                  <a:solidFill>
                    <a:srgbClr val="5B9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lumMod val="95000"/>
                        <a:lumOff val="5000"/>
                      </a:schemeClr>
                    </a:solidFill>
                  </a:endParaRPr>
                </a:p>
              </p:txBody>
            </p:sp>
          </p:grpSp>
          <p:pic>
            <p:nvPicPr>
              <p:cNvPr id="66" name="Рисунок 65" descr="Шестеренки">
                <a:extLst>
                  <a:ext uri="{FF2B5EF4-FFF2-40B4-BE49-F238E27FC236}">
                    <a16:creationId xmlns:a16="http://schemas.microsoft.com/office/drawing/2014/main" xmlns="" id="{8ACAA4B8-7942-8F64-23EC-0ECCEE4F6BB5}"/>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900000">
                <a:off x="3456851" y="14492230"/>
                <a:ext cx="1022177" cy="1022177"/>
              </a:xfrm>
              <a:prstGeom prst="rect">
                <a:avLst/>
              </a:prstGeom>
            </p:spPr>
          </p:pic>
        </p:grpSp>
        <p:pic>
          <p:nvPicPr>
            <p:cNvPr id="35" name="Рисунок 34" descr="Крыса">
              <a:extLst>
                <a:ext uri="{FF2B5EF4-FFF2-40B4-BE49-F238E27FC236}">
                  <a16:creationId xmlns:a16="http://schemas.microsoft.com/office/drawing/2014/main" xmlns="" id="{9B1D4416-BF6F-8289-8E33-EC5C53418CC3}"/>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2489556" y="10372645"/>
              <a:ext cx="1077492" cy="1077492"/>
            </a:xfrm>
            <a:prstGeom prst="rect">
              <a:avLst/>
            </a:prstGeom>
          </p:spPr>
        </p:pic>
      </p:grpSp>
      <p:pic>
        <p:nvPicPr>
          <p:cNvPr id="51" name="Рисунок 50">
            <a:extLst>
              <a:ext uri="{FF2B5EF4-FFF2-40B4-BE49-F238E27FC236}">
                <a16:creationId xmlns:a16="http://schemas.microsoft.com/office/drawing/2014/main" xmlns="" id="{E59435A3-8A2E-CC76-E25C-656C3753EEFA}"/>
              </a:ext>
            </a:extLst>
          </p:cNvPr>
          <p:cNvPicPr>
            <a:picLocks noChangeAspect="1"/>
          </p:cNvPicPr>
          <p:nvPr/>
        </p:nvPicPr>
        <p:blipFill>
          <a:blip r:embed="rId12" cstate="print"/>
          <a:stretch>
            <a:fillRect/>
          </a:stretch>
        </p:blipFill>
        <p:spPr>
          <a:xfrm>
            <a:off x="1247940" y="18376387"/>
            <a:ext cx="2159491" cy="2880000"/>
          </a:xfrm>
          <a:prstGeom prst="rect">
            <a:avLst/>
          </a:prstGeom>
          <a:ln>
            <a:solidFill>
              <a:schemeClr val="accent1"/>
            </a:solidFill>
          </a:ln>
        </p:spPr>
      </p:pic>
      <p:pic>
        <p:nvPicPr>
          <p:cNvPr id="55" name="Рисунок 54">
            <a:extLst>
              <a:ext uri="{FF2B5EF4-FFF2-40B4-BE49-F238E27FC236}">
                <a16:creationId xmlns:a16="http://schemas.microsoft.com/office/drawing/2014/main" xmlns="" id="{BDFA5AA2-14B3-BED3-DC65-72216E426144}"/>
              </a:ext>
            </a:extLst>
          </p:cNvPr>
          <p:cNvPicPr>
            <a:picLocks noChangeAspect="1"/>
          </p:cNvPicPr>
          <p:nvPr/>
        </p:nvPicPr>
        <p:blipFill>
          <a:blip r:embed="rId13" cstate="print"/>
          <a:stretch>
            <a:fillRect/>
          </a:stretch>
        </p:blipFill>
        <p:spPr>
          <a:xfrm>
            <a:off x="3606054" y="18372179"/>
            <a:ext cx="5462245" cy="2880000"/>
          </a:xfrm>
          <a:prstGeom prst="rect">
            <a:avLst/>
          </a:prstGeom>
        </p:spPr>
      </p:pic>
      <p:pic>
        <p:nvPicPr>
          <p:cNvPr id="56" name="Рисунок 55">
            <a:extLst>
              <a:ext uri="{FF2B5EF4-FFF2-40B4-BE49-F238E27FC236}">
                <a16:creationId xmlns:a16="http://schemas.microsoft.com/office/drawing/2014/main" xmlns="" id="{86DF658F-DF16-B8F8-78CE-C2AAF655D232}"/>
              </a:ext>
            </a:extLst>
          </p:cNvPr>
          <p:cNvPicPr>
            <a:picLocks noChangeAspect="1"/>
          </p:cNvPicPr>
          <p:nvPr/>
        </p:nvPicPr>
        <p:blipFill>
          <a:blip r:embed="rId14" cstate="print"/>
          <a:stretch>
            <a:fillRect/>
          </a:stretch>
        </p:blipFill>
        <p:spPr>
          <a:xfrm>
            <a:off x="1244817" y="21441842"/>
            <a:ext cx="2159491" cy="2880000"/>
          </a:xfrm>
          <a:prstGeom prst="rect">
            <a:avLst/>
          </a:prstGeom>
          <a:ln>
            <a:solidFill>
              <a:schemeClr val="accent1"/>
            </a:solidFill>
          </a:ln>
        </p:spPr>
      </p:pic>
      <p:pic>
        <p:nvPicPr>
          <p:cNvPr id="59" name="Рисунок 58">
            <a:extLst>
              <a:ext uri="{FF2B5EF4-FFF2-40B4-BE49-F238E27FC236}">
                <a16:creationId xmlns:a16="http://schemas.microsoft.com/office/drawing/2014/main" xmlns="" id="{66C29DBC-1280-016E-404B-F16265E54229}"/>
              </a:ext>
            </a:extLst>
          </p:cNvPr>
          <p:cNvPicPr>
            <a:picLocks noChangeAspect="1"/>
          </p:cNvPicPr>
          <p:nvPr/>
        </p:nvPicPr>
        <p:blipFill>
          <a:blip r:embed="rId15" cstate="print"/>
          <a:stretch>
            <a:fillRect/>
          </a:stretch>
        </p:blipFill>
        <p:spPr>
          <a:xfrm>
            <a:off x="3606054" y="21441842"/>
            <a:ext cx="5462245" cy="2880000"/>
          </a:xfrm>
          <a:prstGeom prst="rect">
            <a:avLst/>
          </a:prstGeom>
        </p:spPr>
      </p:pic>
      <p:sp>
        <p:nvSpPr>
          <p:cNvPr id="62" name="TextBox 61">
            <a:extLst>
              <a:ext uri="{FF2B5EF4-FFF2-40B4-BE49-F238E27FC236}">
                <a16:creationId xmlns:a16="http://schemas.microsoft.com/office/drawing/2014/main" xmlns="" id="{356ED11D-7D3F-0009-60B9-9E10A6F42424}"/>
              </a:ext>
            </a:extLst>
          </p:cNvPr>
          <p:cNvSpPr txBox="1"/>
          <p:nvPr/>
        </p:nvSpPr>
        <p:spPr>
          <a:xfrm>
            <a:off x="1410899" y="17942753"/>
            <a:ext cx="1557390" cy="400110"/>
          </a:xfrm>
          <a:prstGeom prst="rect">
            <a:avLst/>
          </a:prstGeom>
          <a:noFill/>
        </p:spPr>
        <p:txBody>
          <a:bodyPr wrap="square">
            <a:spAutoFit/>
          </a:bodyPr>
          <a:lstStyle/>
          <a:p>
            <a:r>
              <a:rPr lang="en-US" sz="2000" dirty="0">
                <a:solidFill>
                  <a:schemeClr val="tx1">
                    <a:lumMod val="95000"/>
                    <a:lumOff val="5000"/>
                  </a:schemeClr>
                </a:solidFill>
              </a:rPr>
              <a:t>M</a:t>
            </a:r>
            <a:r>
              <a:rPr lang="ru-RU" sz="2000" dirty="0" err="1">
                <a:solidFill>
                  <a:schemeClr val="tx1">
                    <a:lumMod val="95000"/>
                    <a:lumOff val="5000"/>
                  </a:schemeClr>
                </a:solidFill>
              </a:rPr>
              <a:t>icroimage</a:t>
            </a:r>
            <a:endParaRPr lang="ru-RU" sz="2000" dirty="0">
              <a:solidFill>
                <a:schemeClr val="tx1">
                  <a:lumMod val="95000"/>
                  <a:lumOff val="5000"/>
                </a:schemeClr>
              </a:solidFill>
            </a:endParaRPr>
          </a:p>
        </p:txBody>
      </p:sp>
      <p:sp>
        <p:nvSpPr>
          <p:cNvPr id="67" name="TextBox 66">
            <a:extLst>
              <a:ext uri="{FF2B5EF4-FFF2-40B4-BE49-F238E27FC236}">
                <a16:creationId xmlns:a16="http://schemas.microsoft.com/office/drawing/2014/main" xmlns="" id="{4D2F4181-C80E-7E4C-61C8-9471ED9EEC2C}"/>
              </a:ext>
            </a:extLst>
          </p:cNvPr>
          <p:cNvSpPr txBox="1"/>
          <p:nvPr/>
        </p:nvSpPr>
        <p:spPr>
          <a:xfrm>
            <a:off x="5209641" y="17942753"/>
            <a:ext cx="1557390" cy="400110"/>
          </a:xfrm>
          <a:prstGeom prst="rect">
            <a:avLst/>
          </a:prstGeom>
          <a:noFill/>
        </p:spPr>
        <p:txBody>
          <a:bodyPr wrap="square">
            <a:spAutoFit/>
          </a:bodyPr>
          <a:lstStyle/>
          <a:p>
            <a:r>
              <a:rPr lang="en-US" sz="2000" dirty="0">
                <a:solidFill>
                  <a:schemeClr val="tx1">
                    <a:lumMod val="95000"/>
                    <a:lumOff val="5000"/>
                  </a:schemeClr>
                </a:solidFill>
              </a:rPr>
              <a:t>OCT image</a:t>
            </a:r>
            <a:endParaRPr lang="ru-RU" sz="2000" dirty="0">
              <a:solidFill>
                <a:schemeClr val="tx1">
                  <a:lumMod val="95000"/>
                  <a:lumOff val="5000"/>
                </a:schemeClr>
              </a:solidFill>
            </a:endParaRPr>
          </a:p>
        </p:txBody>
      </p:sp>
      <p:sp>
        <p:nvSpPr>
          <p:cNvPr id="68" name="TextBox 67">
            <a:extLst>
              <a:ext uri="{FF2B5EF4-FFF2-40B4-BE49-F238E27FC236}">
                <a16:creationId xmlns:a16="http://schemas.microsoft.com/office/drawing/2014/main" xmlns="" id="{AA1FD798-BF34-1647-66B4-057004210F77}"/>
              </a:ext>
            </a:extLst>
          </p:cNvPr>
          <p:cNvSpPr txBox="1"/>
          <p:nvPr/>
        </p:nvSpPr>
        <p:spPr>
          <a:xfrm rot="16200000">
            <a:off x="-268129" y="19278236"/>
            <a:ext cx="2072323" cy="707886"/>
          </a:xfrm>
          <a:prstGeom prst="rect">
            <a:avLst/>
          </a:prstGeom>
          <a:noFill/>
        </p:spPr>
        <p:txBody>
          <a:bodyPr wrap="square">
            <a:spAutoFit/>
          </a:bodyPr>
          <a:lstStyle/>
          <a:p>
            <a:pPr algn="ctr"/>
            <a:r>
              <a:rPr lang="en-US" sz="2000" dirty="0" smtClean="0">
                <a:solidFill>
                  <a:schemeClr val="tx1">
                    <a:lumMod val="95000"/>
                    <a:lumOff val="5000"/>
                  </a:schemeClr>
                </a:solidFill>
              </a:rPr>
              <a:t>Healthy mouse </a:t>
            </a:r>
            <a:r>
              <a:rPr lang="en-US" sz="2000" dirty="0">
                <a:solidFill>
                  <a:schemeClr val="tx1">
                    <a:lumMod val="95000"/>
                    <a:lumOff val="5000"/>
                  </a:schemeClr>
                </a:solidFill>
              </a:rPr>
              <a:t>mammary gland </a:t>
            </a:r>
            <a:endParaRPr lang="ru-RU" sz="2000" dirty="0">
              <a:solidFill>
                <a:schemeClr val="tx1">
                  <a:lumMod val="95000"/>
                  <a:lumOff val="5000"/>
                </a:schemeClr>
              </a:solidFill>
            </a:endParaRPr>
          </a:p>
        </p:txBody>
      </p:sp>
      <p:sp>
        <p:nvSpPr>
          <p:cNvPr id="70" name="TextBox 69">
            <a:extLst>
              <a:ext uri="{FF2B5EF4-FFF2-40B4-BE49-F238E27FC236}">
                <a16:creationId xmlns:a16="http://schemas.microsoft.com/office/drawing/2014/main" xmlns="" id="{F36C0B35-E901-9F69-8D9B-F8E161843C6E}"/>
              </a:ext>
            </a:extLst>
          </p:cNvPr>
          <p:cNvSpPr txBox="1"/>
          <p:nvPr/>
        </p:nvSpPr>
        <p:spPr>
          <a:xfrm rot="16200000">
            <a:off x="-268128" y="22527899"/>
            <a:ext cx="2072323" cy="707886"/>
          </a:xfrm>
          <a:prstGeom prst="rect">
            <a:avLst/>
          </a:prstGeom>
          <a:noFill/>
        </p:spPr>
        <p:txBody>
          <a:bodyPr wrap="square">
            <a:spAutoFit/>
          </a:bodyPr>
          <a:lstStyle/>
          <a:p>
            <a:pPr algn="ctr"/>
            <a:r>
              <a:rPr lang="en-US" sz="2000" dirty="0">
                <a:solidFill>
                  <a:schemeClr val="tx1">
                    <a:lumMod val="95000"/>
                    <a:lumOff val="5000"/>
                  </a:schemeClr>
                </a:solidFill>
              </a:rPr>
              <a:t>Mouse mammary </a:t>
            </a:r>
            <a:r>
              <a:rPr lang="en-US" sz="2000" dirty="0" smtClean="0">
                <a:solidFill>
                  <a:schemeClr val="tx1">
                    <a:lumMod val="95000"/>
                    <a:lumOff val="5000"/>
                  </a:schemeClr>
                </a:solidFill>
              </a:rPr>
              <a:t>tumor</a:t>
            </a:r>
            <a:endParaRPr lang="ru-RU" sz="2000" dirty="0">
              <a:solidFill>
                <a:schemeClr val="tx1">
                  <a:lumMod val="95000"/>
                  <a:lumOff val="5000"/>
                </a:schemeClr>
              </a:solidFill>
            </a:endParaRPr>
          </a:p>
        </p:txBody>
      </p:sp>
      <p:pic>
        <p:nvPicPr>
          <p:cNvPr id="71" name="Рисунок 70">
            <a:extLst>
              <a:ext uri="{FF2B5EF4-FFF2-40B4-BE49-F238E27FC236}">
                <a16:creationId xmlns:a16="http://schemas.microsoft.com/office/drawing/2014/main" xmlns="" id="{A4FD0866-859A-598C-892B-87B0D8528C82}"/>
              </a:ext>
            </a:extLst>
          </p:cNvPr>
          <p:cNvPicPr>
            <a:picLocks noChangeAspect="1"/>
          </p:cNvPicPr>
          <p:nvPr/>
        </p:nvPicPr>
        <p:blipFill>
          <a:blip r:embed="rId16" cstate="print"/>
          <a:stretch>
            <a:fillRect/>
          </a:stretch>
        </p:blipFill>
        <p:spPr>
          <a:xfrm>
            <a:off x="1244816" y="24564622"/>
            <a:ext cx="3643244" cy="3060000"/>
          </a:xfrm>
          <a:prstGeom prst="rect">
            <a:avLst/>
          </a:prstGeom>
        </p:spPr>
      </p:pic>
      <p:sp>
        <p:nvSpPr>
          <p:cNvPr id="87" name="TextBox 86">
            <a:extLst>
              <a:ext uri="{FF2B5EF4-FFF2-40B4-BE49-F238E27FC236}">
                <a16:creationId xmlns:a16="http://schemas.microsoft.com/office/drawing/2014/main" xmlns="" id="{F9FD04BD-5FD2-7197-D2EE-9F1916B2CA6B}"/>
              </a:ext>
            </a:extLst>
          </p:cNvPr>
          <p:cNvSpPr txBox="1"/>
          <p:nvPr/>
        </p:nvSpPr>
        <p:spPr>
          <a:xfrm>
            <a:off x="1278244" y="27645661"/>
            <a:ext cx="3576388" cy="707886"/>
          </a:xfrm>
          <a:prstGeom prst="rect">
            <a:avLst/>
          </a:prstGeom>
          <a:noFill/>
        </p:spPr>
        <p:txBody>
          <a:bodyPr wrap="square">
            <a:spAutoFit/>
          </a:bodyPr>
          <a:lstStyle/>
          <a:p>
            <a:pPr algn="ctr"/>
            <a:r>
              <a:rPr lang="en-US" sz="2000" dirty="0">
                <a:solidFill>
                  <a:schemeClr val="tx1">
                    <a:lumMod val="95000"/>
                    <a:lumOff val="5000"/>
                  </a:schemeClr>
                </a:solidFill>
              </a:rPr>
              <a:t>Ultrasound result of a mouse mammary tumor</a:t>
            </a:r>
            <a:endParaRPr lang="ru-RU" sz="2000" dirty="0">
              <a:solidFill>
                <a:schemeClr val="tx1">
                  <a:lumMod val="95000"/>
                  <a:lumOff val="5000"/>
                </a:schemeClr>
              </a:solidFill>
            </a:endParaRPr>
          </a:p>
        </p:txBody>
      </p:sp>
      <p:pic>
        <p:nvPicPr>
          <p:cNvPr id="89" name="Рисунок 88">
            <a:extLst>
              <a:ext uri="{FF2B5EF4-FFF2-40B4-BE49-F238E27FC236}">
                <a16:creationId xmlns:a16="http://schemas.microsoft.com/office/drawing/2014/main" xmlns="" id="{FB70D8BE-026B-26DF-7E28-D6DCA8733C05}"/>
              </a:ext>
            </a:extLst>
          </p:cNvPr>
          <p:cNvPicPr>
            <a:picLocks noChangeAspect="1"/>
          </p:cNvPicPr>
          <p:nvPr/>
        </p:nvPicPr>
        <p:blipFill>
          <a:blip r:embed="rId17" cstate="print"/>
          <a:srcRect/>
          <a:stretch>
            <a:fillRect/>
          </a:stretch>
        </p:blipFill>
        <p:spPr>
          <a:xfrm rot="5400000">
            <a:off x="4482085" y="25121915"/>
            <a:ext cx="3060000" cy="1945415"/>
          </a:xfrm>
          <a:prstGeom prst="rect">
            <a:avLst/>
          </a:prstGeom>
          <a:ln>
            <a:solidFill>
              <a:schemeClr val="accent1"/>
            </a:solidFill>
          </a:ln>
        </p:spPr>
      </p:pic>
      <p:pic>
        <p:nvPicPr>
          <p:cNvPr id="90" name="Рисунок 89">
            <a:extLst>
              <a:ext uri="{FF2B5EF4-FFF2-40B4-BE49-F238E27FC236}">
                <a16:creationId xmlns:a16="http://schemas.microsoft.com/office/drawing/2014/main" xmlns="" id="{8DFFF484-4B66-5A8D-32EF-6043194D6875}"/>
              </a:ext>
            </a:extLst>
          </p:cNvPr>
          <p:cNvPicPr>
            <a:picLocks noChangeAspect="1"/>
          </p:cNvPicPr>
          <p:nvPr/>
        </p:nvPicPr>
        <p:blipFill>
          <a:blip r:embed="rId18" cstate="print">
            <a:extLst>
              <a:ext uri="{28A0092B-C50C-407E-A947-70E740481C1C}">
                <a14:useLocalDpi xmlns:a14="http://schemas.microsoft.com/office/drawing/2010/main" xmlns=""/>
              </a:ext>
            </a:extLst>
          </a:blip>
          <a:srcRect/>
          <a:stretch>
            <a:fillRect/>
          </a:stretch>
        </p:blipFill>
        <p:spPr>
          <a:xfrm rot="5400000">
            <a:off x="6572204" y="25124184"/>
            <a:ext cx="3060000" cy="1932189"/>
          </a:xfrm>
          <a:prstGeom prst="rect">
            <a:avLst/>
          </a:prstGeom>
          <a:ln>
            <a:solidFill>
              <a:schemeClr val="accent1"/>
            </a:solidFill>
          </a:ln>
        </p:spPr>
      </p:pic>
      <p:sp>
        <p:nvSpPr>
          <p:cNvPr id="92" name="TextBox 91">
            <a:extLst>
              <a:ext uri="{FF2B5EF4-FFF2-40B4-BE49-F238E27FC236}">
                <a16:creationId xmlns:a16="http://schemas.microsoft.com/office/drawing/2014/main" xmlns="" id="{4B7696D1-ED1D-7939-6B6A-293B376F07BD}"/>
              </a:ext>
            </a:extLst>
          </p:cNvPr>
          <p:cNvSpPr txBox="1"/>
          <p:nvPr/>
        </p:nvSpPr>
        <p:spPr>
          <a:xfrm>
            <a:off x="5039377" y="27645661"/>
            <a:ext cx="4028922" cy="1015663"/>
          </a:xfrm>
          <a:prstGeom prst="rect">
            <a:avLst/>
          </a:prstGeom>
          <a:noFill/>
        </p:spPr>
        <p:txBody>
          <a:bodyPr wrap="square">
            <a:spAutoFit/>
          </a:bodyPr>
          <a:lstStyle/>
          <a:p>
            <a:pPr algn="ctr"/>
            <a:r>
              <a:rPr lang="en-US" sz="2000" dirty="0">
                <a:solidFill>
                  <a:schemeClr val="tx1">
                    <a:lumMod val="95000"/>
                    <a:lumOff val="5000"/>
                  </a:schemeClr>
                </a:solidFill>
              </a:rPr>
              <a:t>Image of normal mouse mammary </a:t>
            </a:r>
            <a:r>
              <a:rPr lang="en-US" sz="2000" dirty="0" smtClean="0">
                <a:solidFill>
                  <a:schemeClr val="tx1">
                    <a:lumMod val="95000"/>
                    <a:lumOff val="5000"/>
                  </a:schemeClr>
                </a:solidFill>
              </a:rPr>
              <a:t>gland (left) </a:t>
            </a:r>
            <a:r>
              <a:rPr lang="en-US" sz="2000" dirty="0">
                <a:solidFill>
                  <a:schemeClr val="tx1">
                    <a:lumMod val="95000"/>
                    <a:lumOff val="5000"/>
                  </a:schemeClr>
                </a:solidFill>
              </a:rPr>
              <a:t>and mammary </a:t>
            </a:r>
            <a:r>
              <a:rPr lang="en-US" sz="2000" dirty="0" smtClean="0">
                <a:solidFill>
                  <a:schemeClr val="tx1">
                    <a:lumMod val="95000"/>
                    <a:lumOff val="5000"/>
                  </a:schemeClr>
                </a:solidFill>
              </a:rPr>
              <a:t>tumor (right)</a:t>
            </a:r>
            <a:endParaRPr lang="ru-RU" sz="2000" dirty="0">
              <a:solidFill>
                <a:schemeClr val="tx1">
                  <a:lumMod val="95000"/>
                  <a:lumOff val="5000"/>
                </a:schemeClr>
              </a:solidFill>
            </a:endParaRPr>
          </a:p>
        </p:txBody>
      </p:sp>
      <p:pic>
        <p:nvPicPr>
          <p:cNvPr id="98" name="Рисунок 97">
            <a:extLst>
              <a:ext uri="{FF2B5EF4-FFF2-40B4-BE49-F238E27FC236}">
                <a16:creationId xmlns:a16="http://schemas.microsoft.com/office/drawing/2014/main" xmlns="" id="{8B8DC1E7-7FB2-9289-5533-019F86901EB2}"/>
              </a:ext>
            </a:extLst>
          </p:cNvPr>
          <p:cNvPicPr>
            <a:picLocks noChangeAspect="1"/>
          </p:cNvPicPr>
          <p:nvPr/>
        </p:nvPicPr>
        <p:blipFill>
          <a:blip r:embed="rId19" cstate="print"/>
          <a:stretch>
            <a:fillRect/>
          </a:stretch>
        </p:blipFill>
        <p:spPr>
          <a:xfrm>
            <a:off x="10281624" y="16989960"/>
            <a:ext cx="5144444" cy="3600000"/>
          </a:xfrm>
          <a:prstGeom prst="rect">
            <a:avLst/>
          </a:prstGeom>
        </p:spPr>
      </p:pic>
      <p:pic>
        <p:nvPicPr>
          <p:cNvPr id="100" name="Рисунок 99">
            <a:extLst>
              <a:ext uri="{FF2B5EF4-FFF2-40B4-BE49-F238E27FC236}">
                <a16:creationId xmlns:a16="http://schemas.microsoft.com/office/drawing/2014/main" xmlns="" id="{6B30743A-8752-FC4F-E6DD-6C90F1FE8DAD}"/>
              </a:ext>
            </a:extLst>
          </p:cNvPr>
          <p:cNvPicPr>
            <a:picLocks noChangeAspect="1"/>
          </p:cNvPicPr>
          <p:nvPr/>
        </p:nvPicPr>
        <p:blipFill>
          <a:blip r:embed="rId20" cstate="print"/>
          <a:stretch>
            <a:fillRect/>
          </a:stretch>
        </p:blipFill>
        <p:spPr>
          <a:xfrm>
            <a:off x="15344219" y="16989960"/>
            <a:ext cx="5144444" cy="3600000"/>
          </a:xfrm>
          <a:prstGeom prst="rect">
            <a:avLst/>
          </a:prstGeom>
        </p:spPr>
      </p:pic>
      <p:pic>
        <p:nvPicPr>
          <p:cNvPr id="102" name="Рисунок 101">
            <a:extLst>
              <a:ext uri="{FF2B5EF4-FFF2-40B4-BE49-F238E27FC236}">
                <a16:creationId xmlns:a16="http://schemas.microsoft.com/office/drawing/2014/main" xmlns="" id="{169B8FEF-D302-636A-A0EA-2F6886706766}"/>
              </a:ext>
            </a:extLst>
          </p:cNvPr>
          <p:cNvPicPr>
            <a:picLocks noChangeAspect="1"/>
          </p:cNvPicPr>
          <p:nvPr/>
        </p:nvPicPr>
        <p:blipFill>
          <a:blip r:embed="rId21" cstate="print"/>
          <a:stretch>
            <a:fillRect/>
          </a:stretch>
        </p:blipFill>
        <p:spPr>
          <a:xfrm>
            <a:off x="17172727" y="21186392"/>
            <a:ext cx="4562475" cy="3238500"/>
          </a:xfrm>
          <a:prstGeom prst="rect">
            <a:avLst/>
          </a:prstGeom>
        </p:spPr>
      </p:pic>
      <p:pic>
        <p:nvPicPr>
          <p:cNvPr id="104" name="Рисунок 103">
            <a:extLst>
              <a:ext uri="{FF2B5EF4-FFF2-40B4-BE49-F238E27FC236}">
                <a16:creationId xmlns:a16="http://schemas.microsoft.com/office/drawing/2014/main" xmlns="" id="{DC4F605D-9C0D-DB04-B47C-1106E7733DC6}"/>
              </a:ext>
            </a:extLst>
          </p:cNvPr>
          <p:cNvPicPr>
            <a:picLocks noChangeAspect="1"/>
          </p:cNvPicPr>
          <p:nvPr/>
        </p:nvPicPr>
        <p:blipFill>
          <a:blip r:embed="rId22" cstate="print"/>
          <a:stretch>
            <a:fillRect/>
          </a:stretch>
        </p:blipFill>
        <p:spPr>
          <a:xfrm>
            <a:off x="9297528" y="21185194"/>
            <a:ext cx="4410075" cy="3086100"/>
          </a:xfrm>
          <a:prstGeom prst="rect">
            <a:avLst/>
          </a:prstGeom>
        </p:spPr>
      </p:pic>
      <p:pic>
        <p:nvPicPr>
          <p:cNvPr id="107" name="Рисунок 106">
            <a:extLst>
              <a:ext uri="{FF2B5EF4-FFF2-40B4-BE49-F238E27FC236}">
                <a16:creationId xmlns:a16="http://schemas.microsoft.com/office/drawing/2014/main" xmlns="" id="{8B77A353-3E38-DAB6-565A-B30494DCA4CF}"/>
              </a:ext>
            </a:extLst>
          </p:cNvPr>
          <p:cNvPicPr>
            <a:picLocks noChangeAspect="1"/>
          </p:cNvPicPr>
          <p:nvPr/>
        </p:nvPicPr>
        <p:blipFill>
          <a:blip r:embed="rId23" cstate="print"/>
          <a:stretch>
            <a:fillRect/>
          </a:stretch>
        </p:blipFill>
        <p:spPr>
          <a:xfrm>
            <a:off x="13387180" y="21186020"/>
            <a:ext cx="4410075" cy="3086100"/>
          </a:xfrm>
          <a:prstGeom prst="rect">
            <a:avLst/>
          </a:prstGeom>
        </p:spPr>
      </p:pic>
      <p:sp>
        <p:nvSpPr>
          <p:cNvPr id="108" name="TextBox 107">
            <a:extLst>
              <a:ext uri="{FF2B5EF4-FFF2-40B4-BE49-F238E27FC236}">
                <a16:creationId xmlns:a16="http://schemas.microsoft.com/office/drawing/2014/main" xmlns="" id="{AA0D7E73-A311-72EE-59CE-2853FE9C5902}"/>
              </a:ext>
            </a:extLst>
          </p:cNvPr>
          <p:cNvSpPr txBox="1"/>
          <p:nvPr/>
        </p:nvSpPr>
        <p:spPr>
          <a:xfrm>
            <a:off x="10716672" y="20500680"/>
            <a:ext cx="9045530" cy="707886"/>
          </a:xfrm>
          <a:prstGeom prst="rect">
            <a:avLst/>
          </a:prstGeom>
          <a:noFill/>
        </p:spPr>
        <p:txBody>
          <a:bodyPr wrap="square">
            <a:spAutoFit/>
          </a:bodyPr>
          <a:lstStyle/>
          <a:p>
            <a:pPr algn="ctr"/>
            <a:r>
              <a:rPr lang="en-US" sz="2000" dirty="0">
                <a:solidFill>
                  <a:schemeClr val="tx1">
                    <a:lumMod val="95000"/>
                    <a:lumOff val="5000"/>
                  </a:schemeClr>
                </a:solidFill>
              </a:rPr>
              <a:t>Measured values of total transmission and diffuse reflectance </a:t>
            </a:r>
            <a:r>
              <a:rPr lang="en-US" sz="2000" dirty="0" smtClean="0">
                <a:solidFill>
                  <a:schemeClr val="tx1">
                    <a:lumMod val="95000"/>
                    <a:lumOff val="5000"/>
                  </a:schemeClr>
                </a:solidFill>
              </a:rPr>
              <a:t>of healthy </a:t>
            </a:r>
            <a:r>
              <a:rPr lang="en-US" sz="2000" dirty="0">
                <a:solidFill>
                  <a:schemeClr val="tx1">
                    <a:lumMod val="95000"/>
                    <a:lumOff val="5000"/>
                  </a:schemeClr>
                </a:solidFill>
              </a:rPr>
              <a:t>breast tissue (left) and breast tumor (right)</a:t>
            </a:r>
            <a:endParaRPr lang="ru-RU" sz="2000" dirty="0">
              <a:solidFill>
                <a:schemeClr val="tx1">
                  <a:lumMod val="95000"/>
                  <a:lumOff val="5000"/>
                </a:schemeClr>
              </a:solidFill>
            </a:endParaRPr>
          </a:p>
        </p:txBody>
      </p:sp>
      <p:sp>
        <p:nvSpPr>
          <p:cNvPr id="109" name="TextBox 108">
            <a:extLst>
              <a:ext uri="{FF2B5EF4-FFF2-40B4-BE49-F238E27FC236}">
                <a16:creationId xmlns:a16="http://schemas.microsoft.com/office/drawing/2014/main" xmlns="" id="{71A4040E-DC57-45DE-CFB0-3EA2CA145191}"/>
              </a:ext>
            </a:extLst>
          </p:cNvPr>
          <p:cNvSpPr txBox="1"/>
          <p:nvPr/>
        </p:nvSpPr>
        <p:spPr>
          <a:xfrm>
            <a:off x="9877705" y="24192048"/>
            <a:ext cx="7438745" cy="707886"/>
          </a:xfrm>
          <a:prstGeom prst="rect">
            <a:avLst/>
          </a:prstGeom>
          <a:noFill/>
        </p:spPr>
        <p:txBody>
          <a:bodyPr wrap="square">
            <a:spAutoFit/>
          </a:bodyPr>
          <a:lstStyle/>
          <a:p>
            <a:pPr algn="ctr"/>
            <a:r>
              <a:rPr lang="en-US" sz="2000" dirty="0">
                <a:solidFill>
                  <a:schemeClr val="tx1">
                    <a:lumMod val="95000"/>
                    <a:lumOff val="5000"/>
                  </a:schemeClr>
                </a:solidFill>
              </a:rPr>
              <a:t>Absorption coefficient (left) and transport scattering coefficient (right) of breast tissue and breast tumors</a:t>
            </a:r>
            <a:endParaRPr lang="ru-RU" sz="2000" dirty="0">
              <a:solidFill>
                <a:schemeClr val="tx1">
                  <a:lumMod val="95000"/>
                  <a:lumOff val="5000"/>
                </a:schemeClr>
              </a:solidFill>
            </a:endParaRPr>
          </a:p>
        </p:txBody>
      </p:sp>
      <p:sp>
        <p:nvSpPr>
          <p:cNvPr id="114" name="TextBox 113">
            <a:extLst>
              <a:ext uri="{FF2B5EF4-FFF2-40B4-BE49-F238E27FC236}">
                <a16:creationId xmlns:a16="http://schemas.microsoft.com/office/drawing/2014/main" xmlns="" id="{E7A03EE4-4FCF-2CB3-9CC0-2E43FECDCEB4}"/>
              </a:ext>
            </a:extLst>
          </p:cNvPr>
          <p:cNvSpPr txBox="1"/>
          <p:nvPr/>
        </p:nvSpPr>
        <p:spPr>
          <a:xfrm>
            <a:off x="17316449" y="24191855"/>
            <a:ext cx="4218491" cy="1015663"/>
          </a:xfrm>
          <a:prstGeom prst="rect">
            <a:avLst/>
          </a:prstGeom>
          <a:noFill/>
        </p:spPr>
        <p:txBody>
          <a:bodyPr wrap="square">
            <a:spAutoFit/>
          </a:bodyPr>
          <a:lstStyle/>
          <a:p>
            <a:pPr algn="ctr"/>
            <a:r>
              <a:rPr lang="en-US" sz="2000" dirty="0">
                <a:solidFill>
                  <a:schemeClr val="tx1">
                    <a:lumMod val="95000"/>
                    <a:lumOff val="5000"/>
                  </a:schemeClr>
                </a:solidFill>
              </a:rPr>
              <a:t>Measured values of the refractive index of breast tissue and breast tumors</a:t>
            </a:r>
            <a:endParaRPr lang="ru-RU" sz="2000" dirty="0">
              <a:solidFill>
                <a:schemeClr val="tx1">
                  <a:lumMod val="95000"/>
                  <a:lumOff val="5000"/>
                </a:schemeClr>
              </a:solidFill>
            </a:endParaRPr>
          </a:p>
        </p:txBody>
      </p:sp>
      <p:sp>
        <p:nvSpPr>
          <p:cNvPr id="116" name="TextBox 115">
            <a:extLst>
              <a:ext uri="{FF2B5EF4-FFF2-40B4-BE49-F238E27FC236}">
                <a16:creationId xmlns:a16="http://schemas.microsoft.com/office/drawing/2014/main" xmlns="" id="{34D71561-90E0-88F2-366A-EDE601ECC975}"/>
              </a:ext>
            </a:extLst>
          </p:cNvPr>
          <p:cNvSpPr txBox="1"/>
          <p:nvPr/>
        </p:nvSpPr>
        <p:spPr>
          <a:xfrm>
            <a:off x="244695" y="28784518"/>
            <a:ext cx="21008631" cy="707886"/>
          </a:xfrm>
          <a:prstGeom prst="rect">
            <a:avLst/>
          </a:prstGeom>
          <a:noFill/>
        </p:spPr>
        <p:txBody>
          <a:bodyPr wrap="square">
            <a:spAutoFit/>
          </a:bodyPr>
          <a:lstStyle/>
          <a:p>
            <a:r>
              <a:rPr lang="en-US" sz="2000" b="0" i="0" dirty="0">
                <a:effectLst/>
                <a:latin typeface="Verdana" panose="020B0604030504040204" pitchFamily="34" charset="0"/>
              </a:rPr>
              <a:t>The reported study was funded by the grant of RFBR (#20-52-56005) and the grant under the Degree of the Government of the Russian Federation No. 220 of 09 April 2010 (Agreement No. 075-15-2021-615 of 04 June 2021).</a:t>
            </a:r>
            <a:endParaRPr lang="ru-RU" sz="2000" dirty="0"/>
          </a:p>
        </p:txBody>
      </p:sp>
    </p:spTree>
    <p:extLst>
      <p:ext uri="{BB962C8B-B14F-4D97-AF65-F5344CB8AC3E}">
        <p14:creationId xmlns:p14="http://schemas.microsoft.com/office/powerpoint/2010/main" xmlns="" val="14769195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Паралла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9632</TotalTime>
  <Words>578</Words>
  <Application>Microsoft Office PowerPoint</Application>
  <PresentationFormat>Произвольный</PresentationFormat>
  <Paragraphs>30</Paragraphs>
  <Slides>1</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vt:i4>
      </vt:variant>
    </vt:vector>
  </HeadingPairs>
  <TitlesOfParts>
    <vt:vector size="5" baseType="lpstr">
      <vt:lpstr>HDOfficeLightV0</vt:lpstr>
      <vt:lpstr>Тема1</vt:lpstr>
      <vt:lpstr>Параллакс</vt:lpstr>
      <vt:lpstr>Тема Office</vt:lpstr>
      <vt:lpstr>Слайд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Yulya Baklanova</dc:creator>
  <cp:lastModifiedBy>Пользователь</cp:lastModifiedBy>
  <cp:revision>275</cp:revision>
  <dcterms:created xsi:type="dcterms:W3CDTF">2017-10-02T13:44:20Z</dcterms:created>
  <dcterms:modified xsi:type="dcterms:W3CDTF">2022-09-28T14:51:42Z</dcterms:modified>
</cp:coreProperties>
</file>