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61" r:id="rId3"/>
  </p:sldIdLst>
  <p:sldSz cx="28799790" cy="3599942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491" userDrawn="1">
          <p15:clr>
            <a:srgbClr val="A4A3A4"/>
          </p15:clr>
        </p15:guide>
        <p15:guide id="2" pos="90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FFF8"/>
    <a:srgbClr val="DFFFFD"/>
    <a:srgbClr val="CBF6FF"/>
    <a:srgbClr val="D5EEFF"/>
    <a:srgbClr val="B9E1FF"/>
    <a:srgbClr val="9FD3FF"/>
    <a:srgbClr val="A9EEFF"/>
    <a:srgbClr val="A9FAFF"/>
    <a:srgbClr val="B7FBFF"/>
    <a:srgbClr val="C1FF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278" autoAdjust="0"/>
    <p:restoredTop sz="94660"/>
  </p:normalViewPr>
  <p:slideViewPr>
    <p:cSldViewPr snapToGrid="0" showGuides="1">
      <p:cViewPr varScale="1">
        <p:scale>
          <a:sx n="117" d="100"/>
          <a:sy n="117" d="100"/>
        </p:scale>
        <p:origin x="510" y="102"/>
      </p:cViewPr>
      <p:guideLst>
        <p:guide orient="horz" pos="11491"/>
        <p:guide pos="908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en-US"/>
          </a:p>
        </p:txBody>
      </p:sp>
      <p:sp>
        <p:nvSpPr>
          <p:cNvPr id="3" name="Date Placeholder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en-US" smtClean="0"/>
            </a:fld>
            <a:endParaRPr lang="en-US"/>
          </a:p>
        </p:txBody>
      </p:sp>
      <p:sp>
        <p:nvSpPr>
          <p:cNvPr id="4" name="Footer Placeholder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en-US"/>
          </a:p>
        </p:txBody>
      </p:sp>
      <p:sp>
        <p:nvSpPr>
          <p:cNvPr id="5" name="Slide Number Placeholder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US"/>
          </a:p>
        </p:txBody>
      </p:sp>
      <p:sp>
        <p:nvSpPr>
          <p:cNvPr id="3" name="Slide Number Placeholder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en-US" smtClean="0"/>
            </a:fld>
            <a:endParaRPr lang="en-US"/>
          </a:p>
        </p:txBody>
      </p:sp>
      <p:sp>
        <p:nvSpPr>
          <p:cNvPr id="4" name="Slide Image Placehoder 3"/>
          <p:cNvSpPr>
            <a:spLocks noGrp="1" noRot="1" noChangeAspect="1"/>
          </p:cNvSpPr>
          <p:nvPr>
            <p:ph type="sldImg" idx="2"/>
          </p:nvPr>
        </p:nvSpPr>
        <p:spPr>
          <a:xfrm>
            <a:off x="2171064" y="1279525"/>
            <a:ext cx="2763520" cy="3454400"/>
          </a:xfrm>
          <a:prstGeom prst="rect">
            <a:avLst/>
          </a:prstGeom>
          <a:noFill/>
          <a:ln w="12700">
            <a:solidFill>
              <a:prstClr val="black"/>
            </a:solidFill>
          </a:ln>
        </p:spPr>
        <p:txBody>
          <a:bodyPr vert="horz" lIns="91440" tIns="45720" rIns="91440" bIns="45720" rtlCol="0" anchor="ctr"/>
          <a:lstStyle/>
          <a:p>
            <a:endParaRPr lang="en-US"/>
          </a:p>
        </p:txBody>
      </p:sp>
      <p:sp>
        <p:nvSpPr>
          <p:cNvPr id="5" name="Note Placeholder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00233" y="6945198"/>
            <a:ext cx="21601403" cy="11481172"/>
          </a:xfrm>
        </p:spPr>
        <p:txBody>
          <a:bodyPr anchor="b">
            <a:normAutofit/>
          </a:bodyPr>
          <a:lstStyle>
            <a:lvl1pPr algn="ctr">
              <a:lnSpc>
                <a:spcPct val="130000"/>
              </a:lnSpc>
              <a:defRPr sz="18895">
                <a:effectLst/>
                <a:latin typeface="Calibri Light" panose="020F0302020204030204"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
        <p:nvSpPr>
          <p:cNvPr id="3" name="Subtitle 2"/>
          <p:cNvSpPr>
            <a:spLocks noGrp="1"/>
          </p:cNvSpPr>
          <p:nvPr>
            <p:ph type="subTitle" idx="1"/>
          </p:nvPr>
        </p:nvSpPr>
        <p:spPr>
          <a:xfrm>
            <a:off x="3600233" y="18909740"/>
            <a:ext cx="21601403" cy="8692309"/>
          </a:xfrm>
        </p:spPr>
        <p:txBody>
          <a:bodyPr>
            <a:normAutofit/>
          </a:bodyPr>
          <a:lstStyle>
            <a:lvl1pPr marL="0" indent="0" algn="ctr">
              <a:buNone/>
              <a:defRPr sz="7560">
                <a:solidFill>
                  <a:schemeClr val="tx1">
                    <a:lumMod val="75000"/>
                    <a:lumOff val="25000"/>
                  </a:schemeClr>
                </a:solidFill>
                <a:effectLst/>
                <a:latin typeface="Calibri Light" panose="020F0302020204030204" pitchFamily="34" charset="0"/>
                <a:ea typeface="+mj-ea"/>
              </a:defRPr>
            </a:lvl1pPr>
            <a:lvl2pPr marL="1440815" indent="0" algn="ctr">
              <a:buNone/>
              <a:defRPr sz="6295"/>
            </a:lvl2pPr>
            <a:lvl3pPr marL="2880360" indent="0" algn="ctr">
              <a:buNone/>
              <a:defRPr sz="5670"/>
            </a:lvl3pPr>
            <a:lvl4pPr marL="4319270" indent="0" algn="ctr">
              <a:buNone/>
              <a:defRPr sz="5035"/>
            </a:lvl4pPr>
            <a:lvl5pPr marL="5760085" indent="0" algn="ctr">
              <a:buNone/>
              <a:defRPr sz="5035"/>
            </a:lvl5pPr>
            <a:lvl6pPr marL="7200265" indent="0" algn="ctr">
              <a:buNone/>
              <a:defRPr sz="5035"/>
            </a:lvl6pPr>
            <a:lvl7pPr marL="8640445" indent="0" algn="ctr">
              <a:buNone/>
              <a:defRPr sz="5035"/>
            </a:lvl7pPr>
            <a:lvl8pPr marL="10079355" indent="0" algn="ctr">
              <a:buNone/>
              <a:defRPr sz="5035"/>
            </a:lvl8pPr>
            <a:lvl9pPr marL="11520170" indent="0" algn="ctr">
              <a:buNone/>
              <a:defRPr sz="5035"/>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60FBDFE-C587-4B4C-A407-44438C67B59E}"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AE70B2-8BF9-45C0-BB95-33D1B9D3A854}" type="slidenum">
              <a:rPr lang="en-US" smtClean="0"/>
            </a:fld>
            <a:endParaRPr lang="en-US"/>
          </a:p>
        </p:txBody>
      </p:sp>
      <p:sp>
        <p:nvSpPr>
          <p:cNvPr id="7" name="Content Placeholder 6"/>
          <p:cNvSpPr>
            <a:spLocks noGrp="1"/>
          </p:cNvSpPr>
          <p:nvPr>
            <p:ph sz="quarter" idx="13"/>
          </p:nvPr>
        </p:nvSpPr>
        <p:spPr>
          <a:xfrm>
            <a:off x="1980129" y="2895454"/>
            <a:ext cx="24841613" cy="29183116"/>
          </a:xfrm>
        </p:spPr>
        <p:txBody>
          <a:bodyPr/>
          <a:lstStyle/>
          <a:p>
            <a:pPr lvl="0"/>
            <a:r>
              <a:rPr lang="en-US" dirty="0">
                <a:sym typeface="+mn-ea"/>
              </a:rPr>
              <a:t>Click to edit Master text styles</a:t>
            </a:r>
            <a:endParaRPr lang="en-US" dirty="0"/>
          </a:p>
          <a:p>
            <a:pPr lvl="1"/>
            <a:r>
              <a:rPr lang="en-US" dirty="0">
                <a:sym typeface="+mn-ea"/>
              </a:rPr>
              <a:t>Second level</a:t>
            </a:r>
            <a:endParaRPr lang="en-US" dirty="0"/>
          </a:p>
          <a:p>
            <a:pPr lvl="2"/>
            <a:r>
              <a:rPr lang="en-US" dirty="0">
                <a:sym typeface="+mn-ea"/>
              </a:rPr>
              <a:t>Third level</a:t>
            </a:r>
            <a:endParaRPr lang="en-US" dirty="0"/>
          </a:p>
          <a:p>
            <a:pPr lvl="3"/>
            <a:r>
              <a:rPr lang="en-US" dirty="0">
                <a:sym typeface="+mn-ea"/>
              </a:rPr>
              <a:t>Fourth level</a:t>
            </a:r>
            <a:endParaRPr lang="en-US" dirty="0"/>
          </a:p>
          <a:p>
            <a:pPr lvl="4"/>
            <a:r>
              <a:rPr lang="en-US" dirty="0">
                <a:sym typeface="+mn-ea"/>
              </a:rPr>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30100" y="1356768"/>
            <a:ext cx="24841613" cy="6958853"/>
          </a:xfrm>
        </p:spPr>
        <p:txBody>
          <a:bodyPr anchor="ctr" anchorCtr="0">
            <a:normAutofit/>
          </a:bodyPr>
          <a:lstStyle>
            <a:lvl1pPr>
              <a:defRPr sz="13855" b="1">
                <a:effectLst/>
                <a:latin typeface="Calibri Light" panose="020F030202020403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30100" y="9584045"/>
            <a:ext cx="24841613" cy="22843364"/>
          </a:xfrm>
        </p:spPr>
        <p:txBody>
          <a:bodyPr>
            <a:normAutofit/>
          </a:bodyPr>
          <a:lstStyle>
            <a:lvl1pPr>
              <a:defRPr sz="8825">
                <a:solidFill>
                  <a:schemeClr val="tx1">
                    <a:lumMod val="75000"/>
                    <a:lumOff val="25000"/>
                  </a:schemeClr>
                </a:solidFill>
                <a:latin typeface="Calibri Light" panose="020F0302020204030204" pitchFamily="34" charset="0"/>
                <a:cs typeface="Calibri Light" panose="020F0302020204030204" pitchFamily="34" charset="0"/>
              </a:defRPr>
            </a:lvl1pPr>
            <a:lvl2pPr>
              <a:defRPr sz="7560">
                <a:solidFill>
                  <a:schemeClr val="tx1">
                    <a:lumMod val="75000"/>
                    <a:lumOff val="25000"/>
                  </a:schemeClr>
                </a:solidFill>
                <a:latin typeface="Calibri Light" panose="020F0302020204030204" pitchFamily="34" charset="0"/>
                <a:cs typeface="Calibri Light" panose="020F0302020204030204" pitchFamily="34" charset="0"/>
              </a:defRPr>
            </a:lvl2pPr>
            <a:lvl3pPr>
              <a:defRPr sz="6295">
                <a:solidFill>
                  <a:schemeClr val="tx1">
                    <a:lumMod val="75000"/>
                    <a:lumOff val="25000"/>
                  </a:schemeClr>
                </a:solidFill>
                <a:latin typeface="Calibri Light" panose="020F0302020204030204" pitchFamily="34" charset="0"/>
                <a:cs typeface="Calibri Light" panose="020F0302020204030204" pitchFamily="34" charset="0"/>
              </a:defRPr>
            </a:lvl3pPr>
            <a:lvl4pPr>
              <a:defRPr sz="5670">
                <a:solidFill>
                  <a:schemeClr val="tx1">
                    <a:lumMod val="75000"/>
                    <a:lumOff val="25000"/>
                  </a:schemeClr>
                </a:solidFill>
                <a:latin typeface="Calibri Light" panose="020F0302020204030204" pitchFamily="34" charset="0"/>
                <a:cs typeface="Calibri Light" panose="020F0302020204030204" pitchFamily="34" charset="0"/>
              </a:defRPr>
            </a:lvl4pPr>
            <a:lvl5pPr>
              <a:defRPr sz="5670">
                <a:solidFill>
                  <a:schemeClr val="tx1">
                    <a:lumMod val="75000"/>
                    <a:lumOff val="25000"/>
                  </a:schemeClr>
                </a:solidFill>
                <a:latin typeface="Calibri Light" panose="020F0302020204030204" pitchFamily="34" charset="0"/>
                <a:cs typeface="Calibri Light" panose="020F0302020204030204" pitchFamily="34" charset="0"/>
              </a:defRPr>
            </a:lvl5pPr>
          </a:lstStyle>
          <a:p>
            <a:pPr lvl="0"/>
            <a:r>
              <a:rPr lang="en-US" dirty="0" smtClean="0"/>
              <a:t>Click to edit Master text styles</a:t>
            </a:r>
            <a:endParaRPr lang="en-US" dirty="0" smtClean="0"/>
          </a:p>
          <a:p>
            <a:pPr lvl="1"/>
            <a:r>
              <a:rPr lang="en-US" dirty="0"/>
              <a:t>Second level </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65128" y="19691461"/>
            <a:ext cx="23253009" cy="4260316"/>
          </a:xfrm>
        </p:spPr>
        <p:txBody>
          <a:bodyPr anchor="b">
            <a:noAutofit/>
          </a:bodyPr>
          <a:lstStyle>
            <a:lvl1pPr>
              <a:defRPr sz="18895">
                <a:effectLst/>
              </a:defRPr>
            </a:lvl1pPr>
          </a:lstStyle>
          <a:p>
            <a:r>
              <a:rPr lang="en-US" dirty="0" smtClean="0">
                <a:sym typeface="+mn-ea"/>
              </a:rPr>
              <a:t>Click to edit Master title style</a:t>
            </a:r>
            <a:endParaRPr lang="en-US" dirty="0" smtClean="0">
              <a:sym typeface="+mn-ea"/>
            </a:endParaRPr>
          </a:p>
        </p:txBody>
      </p:sp>
      <p:sp>
        <p:nvSpPr>
          <p:cNvPr id="3" name="Text Placeholder 2"/>
          <p:cNvSpPr>
            <a:spLocks noGrp="1"/>
          </p:cNvSpPr>
          <p:nvPr>
            <p:ph type="body" idx="1"/>
          </p:nvPr>
        </p:nvSpPr>
        <p:spPr>
          <a:xfrm>
            <a:off x="1965128" y="24201418"/>
            <a:ext cx="17296123" cy="3399491"/>
          </a:xfrm>
        </p:spPr>
        <p:txBody>
          <a:bodyPr>
            <a:noAutofit/>
          </a:bodyPr>
          <a:lstStyle>
            <a:lvl1pPr marL="0" indent="0">
              <a:buNone/>
              <a:defRPr sz="7560">
                <a:solidFill>
                  <a:schemeClr val="bg1">
                    <a:lumMod val="50000"/>
                  </a:schemeClr>
                </a:solidFill>
              </a:defRPr>
            </a:lvl1pPr>
            <a:lvl2pPr marL="1440815" indent="0">
              <a:buNone/>
              <a:defRPr sz="6295">
                <a:solidFill>
                  <a:schemeClr val="tx1">
                    <a:tint val="75000"/>
                  </a:schemeClr>
                </a:solidFill>
              </a:defRPr>
            </a:lvl2pPr>
            <a:lvl3pPr marL="2880360" indent="0">
              <a:buNone/>
              <a:defRPr sz="5670">
                <a:solidFill>
                  <a:schemeClr val="tx1">
                    <a:tint val="75000"/>
                  </a:schemeClr>
                </a:solidFill>
              </a:defRPr>
            </a:lvl3pPr>
            <a:lvl4pPr marL="4319270" indent="0">
              <a:buNone/>
              <a:defRPr sz="5035">
                <a:solidFill>
                  <a:schemeClr val="tx1">
                    <a:tint val="75000"/>
                  </a:schemeClr>
                </a:solidFill>
              </a:defRPr>
            </a:lvl4pPr>
            <a:lvl5pPr marL="5760085" indent="0">
              <a:buNone/>
              <a:defRPr sz="5035">
                <a:solidFill>
                  <a:schemeClr val="tx1">
                    <a:tint val="75000"/>
                  </a:schemeClr>
                </a:solidFill>
              </a:defRPr>
            </a:lvl5pPr>
            <a:lvl6pPr marL="7200265" indent="0">
              <a:buNone/>
              <a:defRPr sz="5035">
                <a:solidFill>
                  <a:schemeClr val="tx1">
                    <a:tint val="75000"/>
                  </a:schemeClr>
                </a:solidFill>
              </a:defRPr>
            </a:lvl6pPr>
            <a:lvl7pPr marL="8640445" indent="0">
              <a:buNone/>
              <a:defRPr sz="5035">
                <a:solidFill>
                  <a:schemeClr val="tx1">
                    <a:tint val="75000"/>
                  </a:schemeClr>
                </a:solidFill>
              </a:defRPr>
            </a:lvl7pPr>
            <a:lvl8pPr marL="10079355" indent="0">
              <a:buNone/>
              <a:defRPr sz="5035">
                <a:solidFill>
                  <a:schemeClr val="tx1">
                    <a:tint val="75000"/>
                  </a:schemeClr>
                </a:solidFill>
              </a:defRPr>
            </a:lvl8pPr>
            <a:lvl9pPr marL="11520170" indent="0">
              <a:buNone/>
              <a:defRPr sz="5035">
                <a:solidFill>
                  <a:schemeClr val="tx1">
                    <a:tint val="75000"/>
                  </a:schemeClr>
                </a:solidFill>
              </a:defRPr>
            </a:lvl9pPr>
          </a:lstStyle>
          <a:p>
            <a:pPr lvl="0"/>
            <a:r>
              <a:rPr lang="en-US" dirty="0"/>
              <a:t>Click to edit Master text styles</a:t>
            </a:r>
            <a:endParaRPr lang="en-US" dirty="0"/>
          </a:p>
        </p:txBody>
      </p:sp>
      <p:sp>
        <p:nvSpPr>
          <p:cNvPr id="4" name="Slide Number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0100" y="1356768"/>
            <a:ext cx="24841613" cy="6958853"/>
          </a:xfrm>
        </p:spPr>
        <p:txBody>
          <a:bodyPr>
            <a:normAutofit/>
          </a:bodyPr>
          <a:lstStyle>
            <a:lvl1pPr>
              <a:defRPr sz="13855" b="0" i="0">
                <a:effectLst/>
              </a:defRPr>
            </a:lvl1pPr>
          </a:lstStyle>
          <a:p>
            <a:r>
              <a:rPr lang="en-US" dirty="0" smtClean="0">
                <a:sym typeface="+mn-ea"/>
              </a:rPr>
              <a:t>Click to edit Master title style</a:t>
            </a:r>
            <a:endParaRPr lang="en-US" dirty="0"/>
          </a:p>
        </p:txBody>
      </p:sp>
      <p:sp>
        <p:nvSpPr>
          <p:cNvPr id="3" name="Content Placeholder 2"/>
          <p:cNvSpPr>
            <a:spLocks noGrp="1"/>
          </p:cNvSpPr>
          <p:nvPr>
            <p:ph sz="half" idx="1"/>
          </p:nvPr>
        </p:nvSpPr>
        <p:spPr>
          <a:xfrm>
            <a:off x="1530100" y="9584045"/>
            <a:ext cx="12240794" cy="22843364"/>
          </a:xfrm>
        </p:spPr>
        <p:txBody>
          <a:bodyPr>
            <a:normAutofit/>
          </a:bodyPr>
          <a:lstStyle>
            <a:lvl1pPr>
              <a:lnSpc>
                <a:spcPct val="150000"/>
              </a:lnSpc>
              <a:defRPr sz="8825">
                <a:solidFill>
                  <a:schemeClr val="tx1">
                    <a:lumMod val="75000"/>
                    <a:lumOff val="25000"/>
                  </a:schemeClr>
                </a:solidFill>
                <a:latin typeface="Calibri Light" panose="020F0302020204030204" pitchFamily="34" charset="0"/>
                <a:cs typeface="Calibri Light" panose="020F0302020204030204" pitchFamily="34" charset="0"/>
              </a:defRPr>
            </a:lvl1pPr>
            <a:lvl2pPr>
              <a:lnSpc>
                <a:spcPct val="150000"/>
              </a:lnSpc>
              <a:defRPr sz="7560">
                <a:solidFill>
                  <a:schemeClr val="tx1">
                    <a:lumMod val="75000"/>
                    <a:lumOff val="25000"/>
                  </a:schemeClr>
                </a:solidFill>
                <a:latin typeface="Calibri Light" panose="020F0302020204030204" pitchFamily="34" charset="0"/>
                <a:cs typeface="Calibri Light" panose="020F0302020204030204" pitchFamily="34" charset="0"/>
              </a:defRPr>
            </a:lvl2pPr>
            <a:lvl3pPr>
              <a:lnSpc>
                <a:spcPct val="150000"/>
              </a:lnSpc>
              <a:defRPr sz="6295">
                <a:solidFill>
                  <a:schemeClr val="tx1">
                    <a:lumMod val="75000"/>
                    <a:lumOff val="25000"/>
                  </a:schemeClr>
                </a:solidFill>
                <a:latin typeface="Calibri Light" panose="020F0302020204030204" pitchFamily="34" charset="0"/>
                <a:cs typeface="Calibri Light" panose="020F0302020204030204" pitchFamily="34" charset="0"/>
              </a:defRPr>
            </a:lvl3pPr>
            <a:lvl4pPr>
              <a:lnSpc>
                <a:spcPct val="150000"/>
              </a:lnSpc>
              <a:defRPr sz="5670">
                <a:solidFill>
                  <a:schemeClr val="tx1">
                    <a:lumMod val="75000"/>
                    <a:lumOff val="25000"/>
                  </a:schemeClr>
                </a:solidFill>
                <a:latin typeface="Calibri Light" panose="020F0302020204030204" pitchFamily="34" charset="0"/>
                <a:cs typeface="Calibri Light" panose="020F0302020204030204" pitchFamily="34" charset="0"/>
              </a:defRPr>
            </a:lvl4pPr>
            <a:lvl5pPr>
              <a:lnSpc>
                <a:spcPct val="150000"/>
              </a:lnSpc>
              <a:defRPr sz="5670">
                <a:solidFill>
                  <a:schemeClr val="tx1">
                    <a:lumMod val="75000"/>
                    <a:lumOff val="25000"/>
                  </a:schemeClr>
                </a:solidFill>
                <a:latin typeface="Calibri Light" panose="020F0302020204030204" pitchFamily="34" charset="0"/>
                <a:cs typeface="Calibri Light" panose="020F0302020204030204" pitchFamily="34" charset="0"/>
              </a:defRPr>
            </a:lvl5p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Content Placeholder 3"/>
          <p:cNvSpPr>
            <a:spLocks noGrp="1"/>
          </p:cNvSpPr>
          <p:nvPr>
            <p:ph sz="half" idx="2"/>
          </p:nvPr>
        </p:nvSpPr>
        <p:spPr>
          <a:xfrm>
            <a:off x="14130917" y="9584045"/>
            <a:ext cx="12240794" cy="22843364"/>
          </a:xfrm>
        </p:spPr>
        <p:txBody>
          <a:bodyPr>
            <a:normAutofit/>
          </a:bodyPr>
          <a:lstStyle>
            <a:lvl1pPr>
              <a:lnSpc>
                <a:spcPct val="150000"/>
              </a:lnSpc>
              <a:defRPr kumimoji="0" lang="en-US" sz="8825" b="0" i="0" u="none" strike="noStrike" kern="1200" cap="none" spc="0" normalizeH="0" baseline="0" noProof="1" dirty="0">
                <a:solidFill>
                  <a:schemeClr val="tx1">
                    <a:lumMod val="75000"/>
                    <a:lumOff val="25000"/>
                  </a:schemeClr>
                </a:solidFill>
                <a:latin typeface="Calibri Light" panose="020F0302020204030204" pitchFamily="34" charset="0"/>
                <a:ea typeface="+mn-ea"/>
                <a:cs typeface="+mn-cs"/>
              </a:defRPr>
            </a:lvl1pPr>
            <a:lvl2pPr>
              <a:lnSpc>
                <a:spcPct val="150000"/>
              </a:lnSpc>
              <a:defRPr sz="7560">
                <a:solidFill>
                  <a:schemeClr val="tx1">
                    <a:lumMod val="75000"/>
                    <a:lumOff val="25000"/>
                  </a:schemeClr>
                </a:solidFill>
              </a:defRPr>
            </a:lvl2pPr>
            <a:lvl3pPr>
              <a:lnSpc>
                <a:spcPct val="150000"/>
              </a:lnSpc>
              <a:defRPr sz="6295">
                <a:solidFill>
                  <a:schemeClr val="tx1">
                    <a:lumMod val="75000"/>
                    <a:lumOff val="25000"/>
                  </a:schemeClr>
                </a:solidFill>
              </a:defRPr>
            </a:lvl3pPr>
            <a:lvl4pPr>
              <a:lnSpc>
                <a:spcPct val="150000"/>
              </a:lnSpc>
              <a:defRPr sz="6295">
                <a:solidFill>
                  <a:schemeClr val="tx1">
                    <a:lumMod val="75000"/>
                    <a:lumOff val="25000"/>
                  </a:schemeClr>
                </a:solidFill>
              </a:defRPr>
            </a:lvl4pPr>
            <a:lvl5pPr>
              <a:lnSpc>
                <a:spcPct val="150000"/>
              </a:lnSpc>
              <a:defRPr sz="6295">
                <a:solidFill>
                  <a:schemeClr val="tx1">
                    <a:lumMod val="75000"/>
                    <a:lumOff val="25000"/>
                  </a:schemeClr>
                </a:solidFill>
              </a:defRPr>
            </a:lvl5pPr>
          </a:lstStyle>
          <a:p>
            <a:pPr lvl="0"/>
            <a:r>
              <a:rPr lang="en-US" dirty="0"/>
              <a:t>Click to edit Master text styles</a:t>
            </a:r>
            <a:endParaRPr lang="en-US" dirty="0"/>
          </a:p>
          <a:p>
            <a:pPr lvl="1"/>
            <a:r>
              <a:rPr lang="en-US" dirty="0">
                <a:sym typeface="+mn-ea"/>
              </a:rPr>
              <a:t>Second level</a:t>
            </a:r>
            <a:endParaRPr lang="en-US" dirty="0"/>
          </a:p>
          <a:p>
            <a:pPr lvl="2"/>
            <a:r>
              <a:rPr lang="en-US" dirty="0">
                <a:sym typeface="+mn-ea"/>
              </a:rPr>
              <a:t>Third level</a:t>
            </a:r>
            <a:endParaRPr lang="en-US" dirty="0"/>
          </a:p>
          <a:p>
            <a:pPr lvl="3"/>
            <a:r>
              <a:rPr lang="en-US" dirty="0">
                <a:sym typeface="+mn-ea"/>
              </a:rPr>
              <a:t>Fourth level</a:t>
            </a:r>
            <a:endParaRPr lang="en-US" dirty="0"/>
          </a:p>
          <a:p>
            <a:pPr lvl="4"/>
            <a:r>
              <a:rPr lang="en-US" dirty="0">
                <a:sym typeface="+mn-ea"/>
              </a:rPr>
              <a:t>Fifth level</a:t>
            </a:r>
            <a:endParaRPr lang="en-US" dirty="0"/>
          </a:p>
        </p:txBody>
      </p:sp>
      <p:sp>
        <p:nvSpPr>
          <p:cNvPr id="5" name="Date Placeholder 4"/>
          <p:cNvSpPr>
            <a:spLocks noGrp="1"/>
          </p:cNvSpPr>
          <p:nvPr>
            <p:ph type="dt" sz="half" idx="10"/>
          </p:nvPr>
        </p:nvSpPr>
        <p:spPr/>
        <p:txBody>
          <a:bodyPr/>
          <a:lstStyle/>
          <a:p>
            <a:fld id="{760FBDFE-C587-4B4C-A407-44438C67B59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83880" y="1916809"/>
            <a:ext cx="24841613" cy="6958853"/>
          </a:xfrm>
        </p:spPr>
        <p:txBody>
          <a:bodyPr/>
          <a:lstStyle>
            <a:lvl1pPr>
              <a:defRPr sz="13855"/>
            </a:lvl1pPr>
          </a:lstStyle>
          <a:p>
            <a:r>
              <a:rPr lang="en-US" dirty="0" smtClean="0">
                <a:sym typeface="+mn-ea"/>
              </a:rPr>
              <a:t>Click to edit Master title style</a:t>
            </a:r>
            <a:endParaRPr lang="en-US"/>
          </a:p>
        </p:txBody>
      </p:sp>
      <p:sp>
        <p:nvSpPr>
          <p:cNvPr id="3" name="Text Placeholder 2"/>
          <p:cNvSpPr>
            <a:spLocks noGrp="1"/>
          </p:cNvSpPr>
          <p:nvPr>
            <p:ph type="body" idx="1"/>
          </p:nvPr>
        </p:nvSpPr>
        <p:spPr>
          <a:xfrm>
            <a:off x="1983880" y="9160580"/>
            <a:ext cx="12184539" cy="4325318"/>
          </a:xfrm>
        </p:spPr>
        <p:txBody>
          <a:bodyPr anchor="b"/>
          <a:lstStyle>
            <a:lvl1pPr marL="0" indent="0">
              <a:buNone/>
              <a:defRPr sz="7560" b="1">
                <a:latin typeface="Calibri Light" panose="020F0302020204030204" pitchFamily="34" charset="0"/>
                <a:cs typeface="Calibri Light" panose="020F0302020204030204" pitchFamily="34" charset="0"/>
              </a:defRPr>
            </a:lvl1pPr>
            <a:lvl2pPr marL="1440815" indent="0">
              <a:buNone/>
              <a:defRPr sz="6295" b="1"/>
            </a:lvl2pPr>
            <a:lvl3pPr marL="2880360" indent="0">
              <a:buNone/>
              <a:defRPr sz="5670" b="1"/>
            </a:lvl3pPr>
            <a:lvl4pPr marL="4319270" indent="0">
              <a:buNone/>
              <a:defRPr sz="5035" b="1"/>
            </a:lvl4pPr>
            <a:lvl5pPr marL="5760085" indent="0">
              <a:buNone/>
              <a:defRPr sz="5035" b="1"/>
            </a:lvl5pPr>
            <a:lvl6pPr marL="7200265" indent="0">
              <a:buNone/>
              <a:defRPr sz="5035" b="1"/>
            </a:lvl6pPr>
            <a:lvl7pPr marL="8640445" indent="0">
              <a:buNone/>
              <a:defRPr sz="5035" b="1"/>
            </a:lvl7pPr>
            <a:lvl8pPr marL="10079355" indent="0">
              <a:buNone/>
              <a:defRPr sz="5035" b="1"/>
            </a:lvl8pPr>
            <a:lvl9pPr marL="11520170" indent="0">
              <a:buNone/>
              <a:defRPr sz="5035" b="1"/>
            </a:lvl9pPr>
          </a:lstStyle>
          <a:p>
            <a:pPr lvl="0"/>
            <a:r>
              <a:rPr lang="en-US" dirty="0"/>
              <a:t>Click to edit Master text styles</a:t>
            </a:r>
            <a:endParaRPr lang="en-US" dirty="0"/>
          </a:p>
        </p:txBody>
      </p:sp>
      <p:sp>
        <p:nvSpPr>
          <p:cNvPr id="4" name="Content Placeholder 3"/>
          <p:cNvSpPr>
            <a:spLocks noGrp="1"/>
          </p:cNvSpPr>
          <p:nvPr>
            <p:ph sz="half" idx="2"/>
          </p:nvPr>
        </p:nvSpPr>
        <p:spPr>
          <a:xfrm>
            <a:off x="1983880" y="13731250"/>
            <a:ext cx="12184539" cy="18762831"/>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5" name="文本占位符 4"/>
          <p:cNvSpPr>
            <a:spLocks noGrp="1"/>
          </p:cNvSpPr>
          <p:nvPr>
            <p:ph type="body" sz="quarter" idx="3"/>
          </p:nvPr>
        </p:nvSpPr>
        <p:spPr>
          <a:xfrm>
            <a:off x="14580946" y="9160580"/>
            <a:ext cx="12244546" cy="4325318"/>
          </a:xfrm>
        </p:spPr>
        <p:txBody>
          <a:bodyPr anchor="b"/>
          <a:lstStyle>
            <a:lvl1pPr marL="0" indent="0">
              <a:buNone/>
              <a:defRPr sz="7560" b="1">
                <a:latin typeface="Calibri Light" panose="020F0302020204030204" pitchFamily="34" charset="0"/>
                <a:cs typeface="Calibri Light" panose="020F0302020204030204" pitchFamily="34" charset="0"/>
              </a:defRPr>
            </a:lvl1pPr>
            <a:lvl2pPr marL="1440815" indent="0">
              <a:buNone/>
              <a:defRPr sz="6295" b="1"/>
            </a:lvl2pPr>
            <a:lvl3pPr marL="2880360" indent="0">
              <a:buNone/>
              <a:defRPr sz="5670" b="1"/>
            </a:lvl3pPr>
            <a:lvl4pPr marL="4319270" indent="0">
              <a:buNone/>
              <a:defRPr sz="5035" b="1"/>
            </a:lvl4pPr>
            <a:lvl5pPr marL="5760085" indent="0">
              <a:buNone/>
              <a:defRPr sz="5035" b="1"/>
            </a:lvl5pPr>
            <a:lvl6pPr marL="7200265" indent="0">
              <a:buNone/>
              <a:defRPr sz="5035" b="1"/>
            </a:lvl6pPr>
            <a:lvl7pPr marL="8640445" indent="0">
              <a:buNone/>
              <a:defRPr sz="5035" b="1"/>
            </a:lvl7pPr>
            <a:lvl8pPr marL="10079355" indent="0">
              <a:buNone/>
              <a:defRPr sz="5035" b="1"/>
            </a:lvl8pPr>
            <a:lvl9pPr marL="11520170" indent="0">
              <a:buNone/>
              <a:defRPr sz="5035" b="1"/>
            </a:lvl9pPr>
          </a:lstStyle>
          <a:p>
            <a:pPr lvl="0"/>
            <a:r>
              <a:rPr lang="en-US" dirty="0"/>
              <a:t>Click to edit Master text styles</a:t>
            </a:r>
            <a:endParaRPr lang="en-US" dirty="0"/>
          </a:p>
        </p:txBody>
      </p:sp>
      <p:sp>
        <p:nvSpPr>
          <p:cNvPr id="6" name="内容占位符 5"/>
          <p:cNvSpPr>
            <a:spLocks noGrp="1"/>
          </p:cNvSpPr>
          <p:nvPr>
            <p:ph sz="quarter" idx="4"/>
          </p:nvPr>
        </p:nvSpPr>
        <p:spPr>
          <a:xfrm>
            <a:off x="14580946" y="13731250"/>
            <a:ext cx="12244546" cy="18762831"/>
          </a:xfrm>
        </p:spPr>
        <p:txBody>
          <a:bodyPr/>
          <a:lstStyle/>
          <a:p>
            <a:pPr lvl="0"/>
            <a:r>
              <a:rPr lang="en-US" dirty="0">
                <a:sym typeface="+mn-ea"/>
              </a:rPr>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7" name="Date Placeholder 6"/>
          <p:cNvSpPr>
            <a:spLocks noGrp="1"/>
          </p:cNvSpPr>
          <p:nvPr>
            <p:ph type="dt" sz="half" idx="10"/>
          </p:nvPr>
        </p:nvSpPr>
        <p:spPr/>
        <p:txBody>
          <a:bodyPr/>
          <a:lstStyle/>
          <a:p>
            <a:fld id="{760FBDFE-C587-4B4C-A407-44438C67B59E}"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80129" y="14521913"/>
            <a:ext cx="24841613" cy="6958853"/>
          </a:xfrm>
        </p:spPr>
        <p:txBody>
          <a:bodyPr>
            <a:normAutofit/>
          </a:bodyPr>
          <a:lstStyle>
            <a:lvl1pPr algn="ctr">
              <a:defRPr sz="13855" b="0">
                <a:effectLst/>
                <a:latin typeface="Calibri Light" panose="020F0302020204030204" pitchFamily="34" charset="0"/>
                <a:cs typeface="Calibri Light" panose="020F0302020204030204" pitchFamily="34" charset="0"/>
              </a:defRPr>
            </a:lvl1pPr>
          </a:lstStyle>
          <a:p>
            <a:r>
              <a:rPr lang="en-US" dirty="0"/>
              <a:t>Click to edit Master title style</a:t>
            </a:r>
            <a:endParaRPr lang="en-US" dirty="0"/>
          </a:p>
        </p:txBody>
      </p:sp>
      <p:sp>
        <p:nvSpPr>
          <p:cNvPr id="3" name="Date Placeholder 2"/>
          <p:cNvSpPr>
            <a:spLocks noGrp="1"/>
          </p:cNvSpPr>
          <p:nvPr>
            <p:ph type="dt" sz="half" idx="10"/>
          </p:nvPr>
        </p:nvSpPr>
        <p:spPr/>
        <p:txBody>
          <a:bodyPr/>
          <a:lstStyle/>
          <a:p>
            <a:fld id="{760FBDFE-C587-4B4C-A407-44438C67B59E}"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FBDFE-C587-4B4C-A407-44438C67B59E}"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7848" y="666716"/>
            <a:ext cx="9839693" cy="8400624"/>
          </a:xfrm>
        </p:spPr>
        <p:txBody>
          <a:bodyPr anchor="ctr" anchorCtr="0">
            <a:normAutofit/>
          </a:bodyPr>
          <a:lstStyle>
            <a:lvl1pPr>
              <a:defRPr sz="10080" b="0">
                <a:effectLst/>
                <a:latin typeface="Calibri Light" panose="020F0302020204030204" pitchFamily="34" charset="0"/>
                <a:cs typeface="Calibri Light" panose="020F0302020204030204" pitchFamily="34" charset="0"/>
              </a:defRPr>
            </a:lvl1pPr>
          </a:lstStyle>
          <a:p>
            <a:r>
              <a:rPr lang="en-US" dirty="0"/>
              <a:t>Click to edit Master title style</a:t>
            </a:r>
            <a:endParaRPr lang="en-US" dirty="0"/>
          </a:p>
        </p:txBody>
      </p:sp>
      <p:sp>
        <p:nvSpPr>
          <p:cNvPr id="3" name="Picture Placeholder 2"/>
          <p:cNvSpPr>
            <a:spLocks noGrp="1" noChangeAspect="1"/>
          </p:cNvSpPr>
          <p:nvPr>
            <p:ph type="pic" idx="1"/>
          </p:nvPr>
        </p:nvSpPr>
        <p:spPr>
          <a:xfrm>
            <a:off x="12246464" y="4023155"/>
            <a:ext cx="13742723" cy="26744483"/>
          </a:xfrm>
        </p:spPr>
        <p:txBody>
          <a:bodyPr/>
          <a:lstStyle>
            <a:lvl1pPr marL="0" indent="0">
              <a:buNone/>
              <a:defRPr sz="10080"/>
            </a:lvl1pPr>
            <a:lvl2pPr marL="1440815" indent="0">
              <a:buNone/>
              <a:defRPr sz="8825"/>
            </a:lvl2pPr>
            <a:lvl3pPr marL="2880360" indent="0">
              <a:buNone/>
              <a:defRPr sz="7560"/>
            </a:lvl3pPr>
            <a:lvl4pPr marL="4319270" indent="0">
              <a:buNone/>
              <a:defRPr sz="6295"/>
            </a:lvl4pPr>
            <a:lvl5pPr marL="5760085" indent="0">
              <a:buNone/>
              <a:defRPr sz="6295"/>
            </a:lvl5pPr>
            <a:lvl6pPr marL="7200265" indent="0">
              <a:buNone/>
              <a:defRPr sz="6295"/>
            </a:lvl6pPr>
            <a:lvl7pPr marL="8640445" indent="0">
              <a:buNone/>
              <a:defRPr sz="6295"/>
            </a:lvl7pPr>
            <a:lvl8pPr marL="10079355" indent="0">
              <a:buNone/>
              <a:defRPr sz="6295"/>
            </a:lvl8pPr>
            <a:lvl9pPr marL="11520170" indent="0">
              <a:buNone/>
              <a:defRPr sz="6295"/>
            </a:lvl9pPr>
          </a:lstStyle>
          <a:p>
            <a:endParaRPr lang="en-US" dirty="0"/>
          </a:p>
        </p:txBody>
      </p:sp>
      <p:sp>
        <p:nvSpPr>
          <p:cNvPr id="4" name="Text Placeholder 3"/>
          <p:cNvSpPr>
            <a:spLocks noGrp="1"/>
          </p:cNvSpPr>
          <p:nvPr>
            <p:ph type="body" sz="half" idx="2"/>
          </p:nvPr>
        </p:nvSpPr>
        <p:spPr>
          <a:xfrm>
            <a:off x="1539848" y="10800802"/>
            <a:ext cx="9839693" cy="20009821"/>
          </a:xfrm>
        </p:spPr>
        <p:txBody>
          <a:bodyPr>
            <a:normAutofit/>
          </a:bodyPr>
          <a:lstStyle>
            <a:lvl1pPr marL="0" indent="0">
              <a:lnSpc>
                <a:spcPct val="150000"/>
              </a:lnSpc>
              <a:buNone/>
              <a:defRPr sz="5035"/>
            </a:lvl1pPr>
            <a:lvl2pPr marL="1440815" indent="0">
              <a:buNone/>
              <a:defRPr sz="4410"/>
            </a:lvl2pPr>
            <a:lvl3pPr marL="2880360" indent="0">
              <a:buNone/>
              <a:defRPr sz="3775"/>
            </a:lvl3pPr>
            <a:lvl4pPr marL="4319270" indent="0">
              <a:buNone/>
              <a:defRPr sz="3155"/>
            </a:lvl4pPr>
            <a:lvl5pPr marL="5760085" indent="0">
              <a:buNone/>
              <a:defRPr sz="3155"/>
            </a:lvl5pPr>
            <a:lvl6pPr marL="7200265" indent="0">
              <a:buNone/>
              <a:defRPr sz="3155"/>
            </a:lvl6pPr>
            <a:lvl7pPr marL="8640445" indent="0">
              <a:buNone/>
              <a:defRPr sz="3155"/>
            </a:lvl7pPr>
            <a:lvl8pPr marL="10079355" indent="0">
              <a:buNone/>
              <a:defRPr sz="3155"/>
            </a:lvl8pPr>
            <a:lvl9pPr marL="11520170" indent="0">
              <a:buNone/>
              <a:defRPr sz="3155"/>
            </a:lvl9pPr>
          </a:lstStyle>
          <a:p>
            <a:pPr lvl="0"/>
            <a:r>
              <a:rPr lang="en-US" dirty="0"/>
              <a:t>Click to edit Master text styles</a:t>
            </a:r>
            <a:endParaRPr lang="en-US" dirty="0"/>
          </a:p>
        </p:txBody>
      </p:sp>
      <p:sp>
        <p:nvSpPr>
          <p:cNvPr id="5" name="Date Placeholder 4"/>
          <p:cNvSpPr>
            <a:spLocks noGrp="1"/>
          </p:cNvSpPr>
          <p:nvPr>
            <p:ph type="dt" sz="half" idx="10"/>
          </p:nvPr>
        </p:nvSpPr>
        <p:spPr/>
        <p:txBody>
          <a:bodyPr/>
          <a:lstStyle/>
          <a:p>
            <a:fld id="{9EFD9D74-47D9-4702-A33C-335B63B48DBF}"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BC47A4-756D-490B-A52F-7D9E2C9FC05F}"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208949" y="1916809"/>
            <a:ext cx="3612792" cy="30510600"/>
          </a:xfrm>
        </p:spPr>
        <p:txBody>
          <a:bodyPr vert="eaVert">
            <a:normAutofit/>
          </a:bodyPr>
          <a:lstStyle>
            <a:lvl1pPr>
              <a:defRPr sz="13855"/>
            </a:lvl1pPr>
          </a:lstStyle>
          <a:p>
            <a:r>
              <a:rPr lang="en-US"/>
              <a:t>Click to edit Master title style</a:t>
            </a:r>
            <a:endParaRPr lang="en-US"/>
          </a:p>
        </p:txBody>
      </p:sp>
      <p:sp>
        <p:nvSpPr>
          <p:cNvPr id="3" name="Vertical Text Placeholder 2"/>
          <p:cNvSpPr>
            <a:spLocks noGrp="1"/>
          </p:cNvSpPr>
          <p:nvPr>
            <p:ph type="body" orient="vert" idx="1"/>
          </p:nvPr>
        </p:nvSpPr>
        <p:spPr>
          <a:xfrm>
            <a:off x="1980129" y="1916809"/>
            <a:ext cx="20977641" cy="30510600"/>
          </a:xfrm>
        </p:spPr>
        <p:txBody>
          <a:bodyPr vert="eaVert"/>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129" y="1916809"/>
            <a:ext cx="24841613" cy="695885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980129" y="9584045"/>
            <a:ext cx="24841613" cy="22843364"/>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defRPr/>
            </a:pPr>
            <a:r>
              <a:rPr lang="en-US" dirty="0" smtClean="0"/>
              <a:t>Click to edit Master text styles</a:t>
            </a:r>
            <a:endParaRPr lang="en-US" dirty="0" smtClean="0"/>
          </a:p>
          <a:p>
            <a:pPr lvl="1"/>
            <a:r>
              <a:rPr lang="en-US" dirty="0" smtClean="0"/>
              <a:t>Second level</a:t>
            </a:r>
            <a:endParaRPr lang="en-US" dirty="0" smtClean="0"/>
          </a:p>
          <a:p>
            <a:pPr lvl="2"/>
            <a:r>
              <a:rPr lang="en-US" dirty="0" smtClean="0"/>
              <a:t>Third level</a:t>
            </a:r>
            <a:endParaRPr lang="en-US" dirty="0"/>
          </a:p>
          <a:p>
            <a:pPr lvl="3"/>
            <a:r>
              <a:rPr lang="en-US" dirty="0" smtClean="0"/>
              <a:t>Fourth level</a:t>
            </a:r>
            <a:endParaRPr lang="en-US" dirty="0"/>
          </a:p>
          <a:p>
            <a:pPr lvl="4"/>
            <a:r>
              <a:rPr lang="en-US" dirty="0" smtClean="0"/>
              <a:t>Fifth level</a:t>
            </a:r>
            <a:endParaRPr lang="en-US" dirty="0"/>
          </a:p>
        </p:txBody>
      </p:sp>
      <p:sp>
        <p:nvSpPr>
          <p:cNvPr id="4" name="Date Placeholder 3"/>
          <p:cNvSpPr>
            <a:spLocks noGrp="1"/>
          </p:cNvSpPr>
          <p:nvPr>
            <p:ph type="dt" sz="half" idx="2"/>
          </p:nvPr>
        </p:nvSpPr>
        <p:spPr>
          <a:xfrm>
            <a:off x="1980129" y="33369143"/>
            <a:ext cx="6480420" cy="1916809"/>
          </a:xfrm>
          <a:prstGeom prst="rect">
            <a:avLst/>
          </a:prstGeom>
        </p:spPr>
        <p:txBody>
          <a:bodyPr vert="horz" lIns="91440" tIns="45720" rIns="91440" bIns="45720" rtlCol="0" anchor="ctr">
            <a:normAutofit/>
          </a:bodyPr>
          <a:lstStyle>
            <a:lvl1pPr algn="l">
              <a:defRPr sz="3775" baseline="0">
                <a:solidFill>
                  <a:schemeClr val="tx1">
                    <a:tint val="75000"/>
                  </a:schemeClr>
                </a:solidFill>
              </a:defRPr>
            </a:lvl1pPr>
          </a:lstStyle>
          <a:p>
            <a:fld id="{760FBDFE-C587-4B4C-A407-44438C67B59E}" type="datetimeFigureOut">
              <a:rPr lang="en-US" smtClean="0"/>
            </a:fld>
            <a:endParaRPr lang="en-US" dirty="0"/>
          </a:p>
        </p:txBody>
      </p:sp>
      <p:sp>
        <p:nvSpPr>
          <p:cNvPr id="5" name="Footer Placeholder 4"/>
          <p:cNvSpPr>
            <a:spLocks noGrp="1"/>
          </p:cNvSpPr>
          <p:nvPr>
            <p:ph type="ftr" sz="quarter" idx="3"/>
          </p:nvPr>
        </p:nvSpPr>
        <p:spPr>
          <a:xfrm>
            <a:off x="9540619" y="33369143"/>
            <a:ext cx="9720630" cy="1916809"/>
          </a:xfrm>
          <a:prstGeom prst="rect">
            <a:avLst/>
          </a:prstGeom>
        </p:spPr>
        <p:txBody>
          <a:bodyPr vert="horz" lIns="91440" tIns="45720" rIns="91440" bIns="45720" rtlCol="0" anchor="ctr">
            <a:normAutofit/>
          </a:bodyPr>
          <a:lstStyle>
            <a:lvl1pPr algn="ctr">
              <a:defRPr sz="3775">
                <a:solidFill>
                  <a:schemeClr val="tx1">
                    <a:tint val="75000"/>
                  </a:schemeClr>
                </a:solidFill>
                <a:latin typeface="Calibri Light" panose="020F0302020204030204" pitchFamily="34" charset="0"/>
                <a:cs typeface="Calibri Light" panose="020F0302020204030204" pitchFamily="34" charset="0"/>
              </a:defRPr>
            </a:lvl1pPr>
          </a:lstStyle>
          <a:p>
            <a:endParaRPr lang="en-US"/>
          </a:p>
        </p:txBody>
      </p:sp>
      <p:sp>
        <p:nvSpPr>
          <p:cNvPr id="6" name="Slide Number Placeholder 5"/>
          <p:cNvSpPr>
            <a:spLocks noGrp="1"/>
          </p:cNvSpPr>
          <p:nvPr>
            <p:ph type="sldNum" sz="quarter" idx="4"/>
          </p:nvPr>
        </p:nvSpPr>
        <p:spPr>
          <a:xfrm>
            <a:off x="20341320" y="33369143"/>
            <a:ext cx="6480420" cy="1916809"/>
          </a:xfrm>
          <a:prstGeom prst="rect">
            <a:avLst/>
          </a:prstGeom>
        </p:spPr>
        <p:txBody>
          <a:bodyPr vert="horz" lIns="91440" tIns="45720" rIns="91440" bIns="45720" rtlCol="0" anchor="ctr">
            <a:normAutofit/>
          </a:bodyPr>
          <a:lstStyle>
            <a:lvl1pPr algn="r">
              <a:defRPr sz="3775">
                <a:solidFill>
                  <a:schemeClr val="tx1">
                    <a:tint val="75000"/>
                  </a:schemeClr>
                </a:solidFill>
                <a:latin typeface="Calibri Light" panose="020F0302020204030204" pitchFamily="34" charset="0"/>
                <a:cs typeface="Calibri Light" panose="020F0302020204030204" pitchFamily="34" charset="0"/>
              </a:defRPr>
            </a:lvl1pPr>
          </a:lstStyle>
          <a:p>
            <a:fld id="{49AE70B2-8BF9-45C0-BB95-33D1B9D3A854}"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2880360" rtl="0" eaLnBrk="1" latinLnBrk="0" hangingPunct="1">
        <a:lnSpc>
          <a:spcPct val="90000"/>
        </a:lnSpc>
        <a:spcBef>
          <a:spcPct val="0"/>
        </a:spcBef>
        <a:buNone/>
        <a:defRPr sz="12600" kern="1200">
          <a:solidFill>
            <a:schemeClr val="tx1"/>
          </a:solidFill>
          <a:latin typeface="Calibri Light" panose="020F0302020204030204" pitchFamily="34" charset="0"/>
          <a:ea typeface="+mj-ea"/>
          <a:cs typeface="+mj-cs"/>
        </a:defRPr>
      </a:lvl1pPr>
    </p:titleStyle>
    <p:bodyStyle>
      <a:lvl1pPr marL="0" marR="0" indent="0" algn="l" defTabSz="2880360" rtl="0" eaLnBrk="1" fontAlgn="auto" latinLnBrk="0" hangingPunct="1">
        <a:lnSpc>
          <a:spcPct val="90000"/>
        </a:lnSpc>
        <a:spcBef>
          <a:spcPct val="632000"/>
        </a:spcBef>
        <a:spcAft>
          <a:spcPts val="0"/>
        </a:spcAft>
        <a:buClrTx/>
        <a:buSzTx/>
        <a:buFont typeface="Arial" panose="020B0604020202020204" pitchFamily="34" charset="0"/>
        <a:buNone/>
        <a:defRPr sz="8825" b="0" kern="1200">
          <a:solidFill>
            <a:schemeClr val="tx1"/>
          </a:solidFill>
          <a:latin typeface="Calibri Light" panose="020F0302020204030204" pitchFamily="34" charset="0"/>
          <a:ea typeface="+mn-ea"/>
          <a:cs typeface="+mn-cs"/>
        </a:defRPr>
      </a:lvl1pPr>
      <a:lvl2pPr marL="2160270" indent="-720090" algn="l" defTabSz="2880360" rtl="0" eaLnBrk="1" latinLnBrk="0" hangingPunct="1">
        <a:lnSpc>
          <a:spcPct val="90000"/>
        </a:lnSpc>
        <a:spcBef>
          <a:spcPct val="317000"/>
        </a:spcBef>
        <a:buFont typeface="Arial" panose="020B0604020202020204" pitchFamily="34" charset="0"/>
        <a:buChar char="•"/>
        <a:defRPr sz="7560" kern="1200" baseline="0">
          <a:solidFill>
            <a:schemeClr val="tx1"/>
          </a:solidFill>
          <a:latin typeface="Calibri Light" panose="020F0302020204030204" pitchFamily="34" charset="0"/>
          <a:ea typeface="+mn-ea"/>
          <a:cs typeface="+mn-cs"/>
        </a:defRPr>
      </a:lvl2pPr>
      <a:lvl3pPr marL="3599815" indent="-720090" algn="l" defTabSz="2880360" rtl="0" eaLnBrk="1" latinLnBrk="0" hangingPunct="1">
        <a:lnSpc>
          <a:spcPct val="90000"/>
        </a:lnSpc>
        <a:spcBef>
          <a:spcPct val="317000"/>
        </a:spcBef>
        <a:buFont typeface="Arial" panose="020B0604020202020204" pitchFamily="34" charset="0"/>
        <a:buChar char="•"/>
        <a:defRPr sz="6295" kern="1200" baseline="0">
          <a:solidFill>
            <a:schemeClr val="tx1"/>
          </a:solidFill>
          <a:effectLst/>
          <a:latin typeface="Calibri Light" panose="020F0302020204030204" pitchFamily="34" charset="0"/>
          <a:ea typeface="+mn-ea"/>
          <a:cs typeface="Calibri Light" panose="020F0302020204030204" pitchFamily="34" charset="0"/>
        </a:defRPr>
      </a:lvl3pPr>
      <a:lvl4pPr marL="5039995" indent="-720090" algn="l" defTabSz="2880360" rtl="0" eaLnBrk="1" latinLnBrk="0" hangingPunct="1">
        <a:lnSpc>
          <a:spcPct val="90000"/>
        </a:lnSpc>
        <a:spcBef>
          <a:spcPct val="317000"/>
        </a:spcBef>
        <a:buFont typeface="Arial" panose="020B0604020202020204" pitchFamily="34" charset="0"/>
        <a:buChar char="•"/>
        <a:defRPr sz="5670" kern="1200" baseline="0">
          <a:solidFill>
            <a:schemeClr val="tx1"/>
          </a:solidFill>
          <a:effectLst/>
          <a:latin typeface="Calibri Light" panose="020F0302020204030204" pitchFamily="34" charset="0"/>
          <a:ea typeface="+mn-ea"/>
          <a:cs typeface="Calibri Light" panose="020F0302020204030204" pitchFamily="34" charset="0"/>
        </a:defRPr>
      </a:lvl4pPr>
      <a:lvl5pPr marL="6480175" indent="-720090" algn="l" defTabSz="2880360" rtl="0" eaLnBrk="1" latinLnBrk="0" hangingPunct="1">
        <a:lnSpc>
          <a:spcPct val="90000"/>
        </a:lnSpc>
        <a:spcBef>
          <a:spcPct val="317000"/>
        </a:spcBef>
        <a:buFont typeface="Arial" panose="020B0604020202020204" pitchFamily="34" charset="0"/>
        <a:buChar char="•"/>
        <a:defRPr sz="5670" kern="1200" baseline="0">
          <a:solidFill>
            <a:schemeClr val="tx1"/>
          </a:solidFill>
          <a:effectLst/>
          <a:latin typeface="Calibri Light" panose="020F0302020204030204" pitchFamily="34" charset="0"/>
          <a:ea typeface="+mn-ea"/>
          <a:cs typeface="Calibri Light" panose="020F0302020204030204" pitchFamily="34" charset="0"/>
        </a:defRPr>
      </a:lvl5pPr>
      <a:lvl6pPr marL="7920355" indent="-720090" algn="l" defTabSz="2880360" rtl="0" eaLnBrk="1" latinLnBrk="0" hangingPunct="1">
        <a:lnSpc>
          <a:spcPct val="90000"/>
        </a:lnSpc>
        <a:spcBef>
          <a:spcPct val="317000"/>
        </a:spcBef>
        <a:buFont typeface="Arial" panose="020B0604020202020204" pitchFamily="34" charset="0"/>
        <a:buChar char="•"/>
        <a:defRPr sz="5670" kern="1200">
          <a:solidFill>
            <a:schemeClr val="tx1"/>
          </a:solidFill>
          <a:latin typeface="+mn-lt"/>
          <a:ea typeface="+mn-ea"/>
          <a:cs typeface="+mn-cs"/>
        </a:defRPr>
      </a:lvl6pPr>
      <a:lvl7pPr marL="9360535" indent="-720090" algn="l" defTabSz="2880360" rtl="0" eaLnBrk="1" latinLnBrk="0" hangingPunct="1">
        <a:lnSpc>
          <a:spcPct val="90000"/>
        </a:lnSpc>
        <a:spcBef>
          <a:spcPct val="317000"/>
        </a:spcBef>
        <a:buFont typeface="Arial" panose="020B0604020202020204" pitchFamily="34" charset="0"/>
        <a:buChar char="•"/>
        <a:defRPr sz="5670" kern="1200">
          <a:solidFill>
            <a:schemeClr val="tx1"/>
          </a:solidFill>
          <a:latin typeface="+mn-lt"/>
          <a:ea typeface="+mn-ea"/>
          <a:cs typeface="+mn-cs"/>
        </a:defRPr>
      </a:lvl7pPr>
      <a:lvl8pPr marL="10800080" indent="-720090" algn="l" defTabSz="2880360" rtl="0" eaLnBrk="1" latinLnBrk="0" hangingPunct="1">
        <a:lnSpc>
          <a:spcPct val="90000"/>
        </a:lnSpc>
        <a:spcBef>
          <a:spcPct val="317000"/>
        </a:spcBef>
        <a:buFont typeface="Arial" panose="020B0604020202020204" pitchFamily="34" charset="0"/>
        <a:buChar char="•"/>
        <a:defRPr sz="5670" kern="1200">
          <a:solidFill>
            <a:schemeClr val="tx1"/>
          </a:solidFill>
          <a:latin typeface="+mn-lt"/>
          <a:ea typeface="+mn-ea"/>
          <a:cs typeface="+mn-cs"/>
        </a:defRPr>
      </a:lvl8pPr>
      <a:lvl9pPr marL="12239625" indent="-720090" algn="l" defTabSz="2880360" rtl="0" eaLnBrk="1" latinLnBrk="0" hangingPunct="1">
        <a:lnSpc>
          <a:spcPct val="90000"/>
        </a:lnSpc>
        <a:spcBef>
          <a:spcPct val="317000"/>
        </a:spcBef>
        <a:buFont typeface="Arial" panose="020B0604020202020204" pitchFamily="34" charset="0"/>
        <a:buChar char="•"/>
        <a:defRPr sz="5670" kern="1200">
          <a:solidFill>
            <a:schemeClr val="tx1"/>
          </a:solidFill>
          <a:latin typeface="+mn-lt"/>
          <a:ea typeface="+mn-ea"/>
          <a:cs typeface="+mn-cs"/>
        </a:defRPr>
      </a:lvl9pPr>
    </p:bodyStyle>
    <p:otherStyle>
      <a:defPPr>
        <a:defRPr lang="en-US"/>
      </a:defPPr>
      <a:lvl1pPr marL="0" algn="l" defTabSz="2880360" rtl="0" eaLnBrk="1" latinLnBrk="0" hangingPunct="1">
        <a:defRPr sz="5670" kern="1200">
          <a:solidFill>
            <a:schemeClr val="tx1"/>
          </a:solidFill>
          <a:latin typeface="+mn-lt"/>
          <a:ea typeface="+mn-ea"/>
          <a:cs typeface="+mn-cs"/>
        </a:defRPr>
      </a:lvl1pPr>
      <a:lvl2pPr marL="1440815" algn="l" defTabSz="2880360" rtl="0" eaLnBrk="1" latinLnBrk="0" hangingPunct="1">
        <a:defRPr sz="5670" kern="1200">
          <a:solidFill>
            <a:schemeClr val="tx1"/>
          </a:solidFill>
          <a:latin typeface="+mn-lt"/>
          <a:ea typeface="+mn-ea"/>
          <a:cs typeface="+mn-cs"/>
        </a:defRPr>
      </a:lvl2pPr>
      <a:lvl3pPr marL="2880360" algn="l" defTabSz="2880360" rtl="0" eaLnBrk="1" latinLnBrk="0" hangingPunct="1">
        <a:defRPr sz="5670" kern="1200">
          <a:solidFill>
            <a:schemeClr val="tx1"/>
          </a:solidFill>
          <a:latin typeface="+mn-lt"/>
          <a:ea typeface="+mn-ea"/>
          <a:cs typeface="+mn-cs"/>
        </a:defRPr>
      </a:lvl3pPr>
      <a:lvl4pPr marL="4319270" algn="l" defTabSz="2880360" rtl="0" eaLnBrk="1" latinLnBrk="0" hangingPunct="1">
        <a:defRPr sz="5670" kern="1200">
          <a:solidFill>
            <a:schemeClr val="tx1"/>
          </a:solidFill>
          <a:latin typeface="+mn-lt"/>
          <a:ea typeface="+mn-ea"/>
          <a:cs typeface="+mn-cs"/>
        </a:defRPr>
      </a:lvl4pPr>
      <a:lvl5pPr marL="5760085" algn="l" defTabSz="2880360" rtl="0" eaLnBrk="1" latinLnBrk="0" hangingPunct="1">
        <a:defRPr sz="5670" kern="1200">
          <a:solidFill>
            <a:schemeClr val="tx1"/>
          </a:solidFill>
          <a:latin typeface="+mn-lt"/>
          <a:ea typeface="+mn-ea"/>
          <a:cs typeface="+mn-cs"/>
        </a:defRPr>
      </a:lvl5pPr>
      <a:lvl6pPr marL="7200265" algn="l" defTabSz="2880360" rtl="0" eaLnBrk="1" latinLnBrk="0" hangingPunct="1">
        <a:defRPr sz="5670" kern="1200">
          <a:solidFill>
            <a:schemeClr val="tx1"/>
          </a:solidFill>
          <a:latin typeface="+mn-lt"/>
          <a:ea typeface="+mn-ea"/>
          <a:cs typeface="+mn-cs"/>
        </a:defRPr>
      </a:lvl6pPr>
      <a:lvl7pPr marL="8640445" algn="l" defTabSz="2880360" rtl="0" eaLnBrk="1" latinLnBrk="0" hangingPunct="1">
        <a:defRPr sz="5670" kern="1200">
          <a:solidFill>
            <a:schemeClr val="tx1"/>
          </a:solidFill>
          <a:latin typeface="+mn-lt"/>
          <a:ea typeface="+mn-ea"/>
          <a:cs typeface="+mn-cs"/>
        </a:defRPr>
      </a:lvl7pPr>
      <a:lvl8pPr marL="10079355" algn="l" defTabSz="2880360" rtl="0" eaLnBrk="1" latinLnBrk="0" hangingPunct="1">
        <a:defRPr sz="5670" kern="1200">
          <a:solidFill>
            <a:schemeClr val="tx1"/>
          </a:solidFill>
          <a:latin typeface="+mn-lt"/>
          <a:ea typeface="+mn-ea"/>
          <a:cs typeface="+mn-cs"/>
        </a:defRPr>
      </a:lvl8pPr>
      <a:lvl9pPr marL="11520170" algn="l" defTabSz="2880360" rtl="0" eaLnBrk="1" latinLnBrk="0" hangingPunct="1">
        <a:defRPr sz="56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8.png"/><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3"/>
          <p:cNvSpPr>
            <a:spLocks noGrp="1" noChangeArrowheads="1"/>
          </p:cNvSpPr>
          <p:nvPr>
            <p:ph type="subTitle" idx="1"/>
          </p:nvPr>
        </p:nvSpPr>
        <p:spPr>
          <a:xfrm>
            <a:off x="2304415" y="208915"/>
            <a:ext cx="24190960" cy="1862455"/>
          </a:xfrm>
        </p:spPr>
        <p:txBody>
          <a:bodyPr vert="horz" wrap="square" lIns="446949" tIns="223475" rIns="446949" bIns="223475" numCol="1" anchor="t" anchorCtr="0" compatLnSpc="1">
            <a:noAutofit/>
          </a:bodyPr>
          <a:lstStyle/>
          <a:p>
            <a:pPr marL="0" marR="0" lvl="0" indent="0" algn="ctr" defTabSz="2949575" rtl="0" eaLnBrk="1" fontAlgn="base" latinLnBrk="0" hangingPunct="1">
              <a:lnSpc>
                <a:spcPct val="100000"/>
              </a:lnSpc>
              <a:spcBef>
                <a:spcPct val="20000"/>
              </a:spcBef>
              <a:spcAft>
                <a:spcPct val="0"/>
              </a:spcAft>
              <a:buClrTx/>
              <a:buSzTx/>
              <a:buFontTx/>
              <a:buNone/>
              <a:defRPr/>
            </a:pPr>
            <a:r>
              <a:rPr kumimoji="0" lang="en-US" altLang="ru-RU" sz="6000" b="1" u="none" strike="noStrike" kern="0" cap="none" spc="0" normalizeH="0" baseline="0" noProof="0" dirty="0">
                <a:ln>
                  <a:noFill/>
                </a:ln>
                <a:solidFill>
                  <a:srgbClr val="008080"/>
                </a:solidFill>
                <a:effectLst/>
                <a:uLnTx/>
                <a:uFillTx/>
                <a:latin typeface="Times New Roman" panose="02020603050405020304" charset="0"/>
                <a:ea typeface="+mn-ea"/>
                <a:cs typeface="Times New Roman" panose="02020603050405020304" charset="0"/>
              </a:rPr>
              <a:t>The comparison of spectral and optical properties of dissolved organic matter</a:t>
            </a:r>
            <a:r>
              <a:rPr kumimoji="0" lang="ru-RU" altLang="en-US" sz="6000" b="1" u="none" strike="noStrike" kern="0" cap="none" spc="0" normalizeH="0" baseline="0" noProof="0" dirty="0">
                <a:ln>
                  <a:noFill/>
                </a:ln>
                <a:solidFill>
                  <a:srgbClr val="008080"/>
                </a:solidFill>
                <a:effectLst/>
                <a:uLnTx/>
                <a:uFillTx/>
                <a:latin typeface="Times New Roman" panose="02020603050405020304" charset="0"/>
                <a:ea typeface="+mn-ea"/>
                <a:cs typeface="Times New Roman" panose="02020603050405020304" charset="0"/>
              </a:rPr>
              <a:t> </a:t>
            </a:r>
            <a:r>
              <a:rPr kumimoji="0" lang="en-US" altLang="ru-RU" sz="6000" b="1" u="none" strike="noStrike" kern="0" cap="none" spc="0" normalizeH="0" baseline="0" noProof="0" dirty="0">
                <a:ln>
                  <a:noFill/>
                </a:ln>
                <a:solidFill>
                  <a:srgbClr val="008080"/>
                </a:solidFill>
                <a:effectLst/>
                <a:uLnTx/>
                <a:uFillTx/>
                <a:latin typeface="Times New Roman" panose="02020603050405020304" charset="0"/>
                <a:ea typeface="+mn-ea"/>
                <a:cs typeface="Times New Roman" panose="02020603050405020304" charset="0"/>
              </a:rPr>
              <a:t>of the Lake Kislo-Sladkoe in the winter and summer seasons</a:t>
            </a:r>
            <a:endParaRPr kumimoji="0" lang="en-US" altLang="ru-RU" sz="6000" b="1" u="none" strike="noStrike" kern="0" cap="none" spc="0" normalizeH="0" baseline="0" noProof="0" dirty="0">
              <a:ln>
                <a:noFill/>
              </a:ln>
              <a:solidFill>
                <a:srgbClr val="008080"/>
              </a:solidFill>
              <a:effectLst/>
              <a:uLnTx/>
              <a:uFillTx/>
              <a:latin typeface="Times New Roman" panose="02020603050405020304" charset="0"/>
              <a:ea typeface="+mn-ea"/>
              <a:cs typeface="Times New Roman" panose="02020603050405020304" charset="0"/>
            </a:endParaRPr>
          </a:p>
        </p:txBody>
      </p:sp>
      <p:sp>
        <p:nvSpPr>
          <p:cNvPr id="2053" name="Line 30"/>
          <p:cNvSpPr>
            <a:spLocks noChangeShapeType="1"/>
          </p:cNvSpPr>
          <p:nvPr/>
        </p:nvSpPr>
        <p:spPr bwMode="auto">
          <a:xfrm>
            <a:off x="3662567" y="2324794"/>
            <a:ext cx="21496143" cy="0"/>
          </a:xfrm>
          <a:prstGeom prst="line">
            <a:avLst/>
          </a:prstGeom>
          <a:noFill/>
          <a:ln w="38100">
            <a:solidFill>
              <a:schemeClr val="tx1"/>
            </a:solid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ru-RU" sz="483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2056" name="Rectangle 32"/>
          <p:cNvSpPr>
            <a:spLocks noChangeArrowheads="1"/>
          </p:cNvSpPr>
          <p:nvPr/>
        </p:nvSpPr>
        <p:spPr bwMode="auto">
          <a:xfrm>
            <a:off x="1157930" y="2071611"/>
            <a:ext cx="309880" cy="1045210"/>
          </a:xfrm>
          <a:prstGeom prst="rect">
            <a:avLst/>
          </a:prstGeom>
          <a:noFill/>
          <a:ln>
            <a:noFill/>
          </a:ln>
          <a:effectLst/>
        </p:spPr>
        <p:txBody>
          <a:bodyPr wrap="none" anchor="ctr">
            <a:spAutoFit/>
          </a:bodyPr>
          <a:lstStyle>
            <a:lvl1pPr>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1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11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altLang="ru-RU" sz="6195"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endParaRPr>
          </a:p>
        </p:txBody>
      </p:sp>
      <p:sp>
        <p:nvSpPr>
          <p:cNvPr id="30" name="Rectangle 3"/>
          <p:cNvSpPr txBox="1">
            <a:spLocks noChangeArrowheads="1"/>
          </p:cNvSpPr>
          <p:nvPr/>
        </p:nvSpPr>
        <p:spPr bwMode="auto">
          <a:xfrm>
            <a:off x="2968413" y="2551403"/>
            <a:ext cx="22884130" cy="1838325"/>
          </a:xfrm>
          <a:prstGeom prst="rect">
            <a:avLst/>
          </a:prstGeom>
          <a:noFill/>
          <a:ln>
            <a:noFill/>
          </a:ln>
          <a:effectLst/>
        </p:spPr>
        <p:txBody>
          <a:bodyPr lIns="315634" tIns="157817" rIns="315634" bIns="157817"/>
          <a:lstStyle>
            <a:lvl1pPr marL="0" indent="0" algn="ctr" defTabSz="4177030" rtl="0" eaLnBrk="0" fontAlgn="base" hangingPunct="0">
              <a:spcBef>
                <a:spcPct val="20000"/>
              </a:spcBef>
              <a:spcAft>
                <a:spcPct val="0"/>
              </a:spcAft>
              <a:buNone/>
              <a:defRPr sz="14600">
                <a:solidFill>
                  <a:schemeClr val="tx1"/>
                </a:solidFill>
                <a:latin typeface="+mn-lt"/>
                <a:ea typeface="+mn-ea"/>
                <a:cs typeface="+mn-cs"/>
              </a:defRPr>
            </a:lvl1pPr>
            <a:lvl2pPr marL="457200" indent="0" algn="ctr" defTabSz="4177030" rtl="0" eaLnBrk="0" fontAlgn="base" hangingPunct="0">
              <a:spcBef>
                <a:spcPct val="20000"/>
              </a:spcBef>
              <a:spcAft>
                <a:spcPct val="0"/>
              </a:spcAft>
              <a:buNone/>
              <a:defRPr sz="12800">
                <a:solidFill>
                  <a:schemeClr val="tx1"/>
                </a:solidFill>
                <a:latin typeface="+mn-lt"/>
                <a:cs typeface="+mn-cs"/>
              </a:defRPr>
            </a:lvl2pPr>
            <a:lvl3pPr marL="914400" indent="0" algn="ctr" defTabSz="4177030" rtl="0" eaLnBrk="0" fontAlgn="base" hangingPunct="0">
              <a:spcBef>
                <a:spcPct val="20000"/>
              </a:spcBef>
              <a:spcAft>
                <a:spcPct val="0"/>
              </a:spcAft>
              <a:buNone/>
              <a:defRPr sz="11000">
                <a:solidFill>
                  <a:schemeClr val="tx1"/>
                </a:solidFill>
                <a:latin typeface="+mn-lt"/>
                <a:cs typeface="+mn-cs"/>
              </a:defRPr>
            </a:lvl3pPr>
            <a:lvl4pPr marL="1371600" indent="0" algn="ctr" defTabSz="4177030" rtl="0" eaLnBrk="0" fontAlgn="base" hangingPunct="0">
              <a:spcBef>
                <a:spcPct val="20000"/>
              </a:spcBef>
              <a:spcAft>
                <a:spcPct val="0"/>
              </a:spcAft>
              <a:buNone/>
              <a:defRPr sz="9100">
                <a:solidFill>
                  <a:schemeClr val="tx1"/>
                </a:solidFill>
                <a:latin typeface="+mn-lt"/>
                <a:cs typeface="+mn-cs"/>
              </a:defRPr>
            </a:lvl4pPr>
            <a:lvl5pPr marL="1828800" indent="0" algn="ctr" defTabSz="4177030" rtl="0" eaLnBrk="0" fontAlgn="base" hangingPunct="0">
              <a:spcBef>
                <a:spcPct val="20000"/>
              </a:spcBef>
              <a:spcAft>
                <a:spcPct val="0"/>
              </a:spcAft>
              <a:buNone/>
              <a:defRPr sz="9100">
                <a:solidFill>
                  <a:schemeClr val="tx1"/>
                </a:solidFill>
                <a:latin typeface="+mn-lt"/>
                <a:cs typeface="+mn-cs"/>
              </a:defRPr>
            </a:lvl5pPr>
            <a:lvl6pPr marL="2286000" indent="0" algn="ctr" defTabSz="4177030" rtl="0" fontAlgn="base">
              <a:spcBef>
                <a:spcPct val="20000"/>
              </a:spcBef>
              <a:spcAft>
                <a:spcPct val="0"/>
              </a:spcAft>
              <a:buNone/>
              <a:defRPr sz="9100">
                <a:solidFill>
                  <a:schemeClr val="tx1"/>
                </a:solidFill>
                <a:latin typeface="+mn-lt"/>
                <a:cs typeface="+mn-cs"/>
              </a:defRPr>
            </a:lvl6pPr>
            <a:lvl7pPr marL="2743200" indent="0" algn="ctr" defTabSz="4177030" rtl="0" fontAlgn="base">
              <a:spcBef>
                <a:spcPct val="20000"/>
              </a:spcBef>
              <a:spcAft>
                <a:spcPct val="0"/>
              </a:spcAft>
              <a:buNone/>
              <a:defRPr sz="9100">
                <a:solidFill>
                  <a:schemeClr val="tx1"/>
                </a:solidFill>
                <a:latin typeface="+mn-lt"/>
                <a:cs typeface="+mn-cs"/>
              </a:defRPr>
            </a:lvl7pPr>
            <a:lvl8pPr marL="3200400" indent="0" algn="ctr" defTabSz="4177030" rtl="0" fontAlgn="base">
              <a:spcBef>
                <a:spcPct val="20000"/>
              </a:spcBef>
              <a:spcAft>
                <a:spcPct val="0"/>
              </a:spcAft>
              <a:buNone/>
              <a:defRPr sz="9100">
                <a:solidFill>
                  <a:schemeClr val="tx1"/>
                </a:solidFill>
                <a:latin typeface="+mn-lt"/>
                <a:cs typeface="+mn-cs"/>
              </a:defRPr>
            </a:lvl8pPr>
            <a:lvl9pPr marL="3657600" indent="0" algn="ctr" defTabSz="4177030" rtl="0" fontAlgn="base">
              <a:spcBef>
                <a:spcPct val="20000"/>
              </a:spcBef>
              <a:spcAft>
                <a:spcPct val="0"/>
              </a:spcAft>
              <a:buNone/>
              <a:defRPr sz="9100">
                <a:solidFill>
                  <a:schemeClr val="tx1"/>
                </a:solidFill>
                <a:latin typeface="+mn-lt"/>
                <a:cs typeface="+mn-cs"/>
              </a:defRPr>
            </a:lvl9pPr>
          </a:lstStyle>
          <a:p>
            <a:pPr marL="0" marR="0" lvl="0" indent="0" algn="ctr" defTabSz="4177030" rtl="0" eaLnBrk="1" fontAlgn="base" latinLnBrk="0" hangingPunct="1">
              <a:lnSpc>
                <a:spcPct val="100000"/>
              </a:lnSpc>
              <a:spcBef>
                <a:spcPct val="0"/>
              </a:spcBef>
              <a:spcAft>
                <a:spcPct val="0"/>
              </a:spcAft>
              <a:buClrTx/>
              <a:buSzTx/>
              <a:buFontTx/>
              <a:buNone/>
              <a:defRPr/>
            </a:pPr>
            <a:r>
              <a:rPr lang="en-US" sz="2995" b="1" noProof="0" dirty="0">
                <a:ln>
                  <a:noFill/>
                </a:ln>
                <a:effectLst/>
                <a:uLnTx/>
                <a:uFillTx/>
                <a:latin typeface="Times New Roman" panose="02020603050405020304" charset="0"/>
                <a:cs typeface="Times New Roman" panose="02020603050405020304" charset="0"/>
                <a:sym typeface="+mn-ea"/>
              </a:rPr>
              <a:t>Anastasia D. Tsvetkova</a:t>
            </a:r>
            <a:r>
              <a:rPr lang="en-US" sz="2995" baseline="30000" noProof="0" dirty="0">
                <a:ln>
                  <a:noFill/>
                </a:ln>
                <a:effectLst/>
                <a:uLnTx/>
                <a:uFillTx/>
                <a:latin typeface="Times New Roman" panose="02020603050405020304" charset="0"/>
                <a:cs typeface="Times New Roman" panose="02020603050405020304" charset="0"/>
                <a:sym typeface="+mn-ea"/>
              </a:rPr>
              <a:t>1</a:t>
            </a:r>
            <a:r>
              <a:rPr lang="en-US" sz="2995" b="1" noProof="0" dirty="0">
                <a:ln>
                  <a:noFill/>
                </a:ln>
                <a:effectLst/>
                <a:uLnTx/>
                <a:uFillTx/>
                <a:latin typeface="Times New Roman" panose="02020603050405020304" charset="0"/>
                <a:cs typeface="Times New Roman" panose="02020603050405020304" charset="0"/>
                <a:sym typeface="+mn-ea"/>
              </a:rPr>
              <a:t>, Yulia G. Sokolovskaya</a:t>
            </a:r>
            <a:r>
              <a:rPr lang="en-US" sz="2995" baseline="30000" noProof="0" dirty="0">
                <a:ln>
                  <a:noFill/>
                </a:ln>
                <a:effectLst/>
                <a:uLnTx/>
                <a:uFillTx/>
                <a:latin typeface="Times New Roman" panose="02020603050405020304" charset="0"/>
                <a:cs typeface="Times New Roman" panose="02020603050405020304" charset="0"/>
                <a:sym typeface="+mn-ea"/>
              </a:rPr>
              <a:t>1</a:t>
            </a:r>
            <a:r>
              <a:rPr lang="en-US" sz="2995" b="1" noProof="0" dirty="0">
                <a:ln>
                  <a:noFill/>
                </a:ln>
                <a:effectLst/>
                <a:uLnTx/>
                <a:uFillTx/>
                <a:latin typeface="Times New Roman" panose="02020603050405020304" charset="0"/>
                <a:cs typeface="Times New Roman" panose="02020603050405020304" charset="0"/>
                <a:sym typeface="+mn-ea"/>
              </a:rPr>
              <a:t>, Elena. D. Krasnova</a:t>
            </a:r>
            <a:r>
              <a:rPr lang="en-US" sz="2995" baseline="30000" noProof="0" dirty="0">
                <a:ln>
                  <a:noFill/>
                </a:ln>
                <a:effectLst/>
                <a:uLnTx/>
                <a:uFillTx/>
                <a:latin typeface="Times New Roman" panose="02020603050405020304" charset="0"/>
                <a:cs typeface="Times New Roman" panose="02020603050405020304" charset="0"/>
                <a:sym typeface="+mn-ea"/>
              </a:rPr>
              <a:t>1</a:t>
            </a:r>
            <a:r>
              <a:rPr lang="en-US" sz="2995" b="1" noProof="0" dirty="0">
                <a:ln>
                  <a:noFill/>
                </a:ln>
                <a:effectLst/>
                <a:uLnTx/>
                <a:uFillTx/>
                <a:latin typeface="Times New Roman" panose="02020603050405020304" charset="0"/>
                <a:cs typeface="Times New Roman" panose="02020603050405020304" charset="0"/>
                <a:sym typeface="+mn-ea"/>
              </a:rPr>
              <a:t>, Dmitry A. Voronov</a:t>
            </a:r>
            <a:r>
              <a:rPr lang="ru-RU" altLang="en-US" sz="2995" baseline="30000" noProof="0" dirty="0">
                <a:ln>
                  <a:noFill/>
                </a:ln>
                <a:effectLst/>
                <a:uLnTx/>
                <a:uFillTx/>
                <a:latin typeface="Times New Roman" panose="02020603050405020304" charset="0"/>
                <a:cs typeface="Times New Roman" panose="02020603050405020304" charset="0"/>
                <a:sym typeface="+mn-ea"/>
              </a:rPr>
              <a:t>2</a:t>
            </a:r>
            <a:r>
              <a:rPr lang="en-US" sz="2995" b="1" noProof="0" dirty="0">
                <a:ln>
                  <a:noFill/>
                </a:ln>
                <a:effectLst/>
                <a:uLnTx/>
                <a:uFillTx/>
                <a:latin typeface="Times New Roman" panose="02020603050405020304" charset="0"/>
                <a:cs typeface="Times New Roman" panose="02020603050405020304" charset="0"/>
                <a:sym typeface="+mn-ea"/>
              </a:rPr>
              <a:t>, Svetlana V. Patsaeva</a:t>
            </a:r>
            <a:r>
              <a:rPr lang="en-US" sz="2995" baseline="30000" noProof="0" dirty="0">
                <a:ln>
                  <a:noFill/>
                </a:ln>
                <a:effectLst/>
                <a:uLnTx/>
                <a:uFillTx/>
                <a:latin typeface="Times New Roman" panose="02020603050405020304" charset="0"/>
                <a:cs typeface="Times New Roman" panose="02020603050405020304" charset="0"/>
                <a:sym typeface="+mn-ea"/>
              </a:rPr>
              <a:t>1</a:t>
            </a:r>
            <a:endParaRPr kumimoji="0" lang="en-US" sz="2995" b="0" i="0" u="none" strike="noStrike" kern="1200" cap="none" spc="0" normalizeH="0" baseline="30000" noProof="0" dirty="0">
              <a:ln>
                <a:noFill/>
              </a:ln>
              <a:solidFill>
                <a:schemeClr val="tx1"/>
              </a:solidFill>
              <a:effectLst/>
              <a:uLnTx/>
              <a:uFillTx/>
              <a:latin typeface="Times New Roman" panose="02020603050405020304" charset="0"/>
              <a:ea typeface="+mn-ea"/>
              <a:cs typeface="Times New Roman" panose="02020603050405020304" charset="0"/>
            </a:endParaRPr>
          </a:p>
          <a:p>
            <a:pPr marL="0" marR="0" lvl="0" indent="0" algn="ctr" defTabSz="4177030" rtl="0" eaLnBrk="1" fontAlgn="base" latinLnBrk="0" hangingPunct="1">
              <a:lnSpc>
                <a:spcPct val="100000"/>
              </a:lnSpc>
              <a:spcBef>
                <a:spcPct val="0"/>
              </a:spcBef>
              <a:spcAft>
                <a:spcPct val="0"/>
              </a:spcAft>
              <a:buClrTx/>
              <a:buSzTx/>
              <a:buFontTx/>
              <a:buNone/>
              <a:defRPr/>
            </a:pPr>
            <a:endParaRPr kumimoji="0" lang="en-US" sz="2995" b="0" i="0" u="none" strike="noStrike" kern="1200" cap="none" spc="0" normalizeH="0" baseline="30000" noProof="0" dirty="0">
              <a:ln>
                <a:noFill/>
              </a:ln>
              <a:solidFill>
                <a:schemeClr val="tx1"/>
              </a:solidFill>
              <a:effectLst/>
              <a:uLnTx/>
              <a:uFillTx/>
              <a:latin typeface="Times New Roman" panose="02020603050405020304" charset="0"/>
              <a:ea typeface="+mn-ea"/>
              <a:cs typeface="Times New Roman" panose="02020603050405020304" charset="0"/>
            </a:endParaRPr>
          </a:p>
          <a:p>
            <a:pPr marL="0" marR="0" lvl="0" indent="0" algn="ctr" defTabSz="4177030" rtl="0" eaLnBrk="1" fontAlgn="base" latinLnBrk="0" hangingPunct="1">
              <a:lnSpc>
                <a:spcPct val="100000"/>
              </a:lnSpc>
              <a:spcBef>
                <a:spcPct val="0"/>
              </a:spcBef>
              <a:spcAft>
                <a:spcPct val="0"/>
              </a:spcAft>
              <a:buClrTx/>
              <a:buSzTx/>
              <a:buFontTx/>
              <a:buNone/>
              <a:defRPr/>
            </a:pPr>
            <a:r>
              <a:rPr kumimoji="0" lang="en-US" sz="2995" b="0" i="0" u="none" strike="noStrike" kern="1200" cap="none" spc="0" normalizeH="0" baseline="30000" noProof="0" dirty="0">
                <a:ln>
                  <a:noFill/>
                </a:ln>
                <a:solidFill>
                  <a:schemeClr val="tx1"/>
                </a:solidFill>
                <a:effectLst/>
                <a:uLnTx/>
                <a:uFillTx/>
                <a:latin typeface="Times New Roman" panose="02020603050405020304" charset="0"/>
                <a:ea typeface="+mn-ea"/>
                <a:cs typeface="Times New Roman" panose="02020603050405020304" charset="0"/>
              </a:rPr>
              <a:t>1</a:t>
            </a:r>
            <a:r>
              <a:rPr kumimoji="0" lang="en-US" altLang="ru-RU" sz="2720" b="0" i="0" u="none" strike="noStrike" kern="1200" cap="none" spc="0" normalizeH="0" baseline="0" noProof="0" dirty="0" smtClean="0">
                <a:ln>
                  <a:noFill/>
                </a:ln>
                <a:solidFill>
                  <a:schemeClr val="tx1"/>
                </a:solidFill>
                <a:effectLst/>
                <a:uLnTx/>
                <a:uFillTx/>
                <a:latin typeface="Times New Roman" panose="02020603050405020304" charset="0"/>
                <a:ea typeface="+mn-ea"/>
                <a:cs typeface="Times New Roman" panose="02020603050405020304" charset="0"/>
              </a:rPr>
              <a:t>Lomonosov </a:t>
            </a:r>
            <a:r>
              <a:rPr kumimoji="0" lang="en-US" altLang="ru-RU" sz="272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Moscow State University, Faculty of </a:t>
            </a:r>
            <a:r>
              <a:rPr kumimoji="0" lang="en-US" altLang="ru-RU" sz="2720" b="0" i="0" u="none" strike="noStrike" kern="1200" cap="none" spc="0" normalizeH="0" baseline="0" noProof="0" dirty="0" smtClean="0">
                <a:ln>
                  <a:noFill/>
                </a:ln>
                <a:solidFill>
                  <a:schemeClr val="tx1"/>
                </a:solidFill>
                <a:effectLst/>
                <a:uLnTx/>
                <a:uFillTx/>
                <a:latin typeface="Times New Roman" panose="02020603050405020304" charset="0"/>
                <a:ea typeface="+mn-ea"/>
                <a:cs typeface="Times New Roman" panose="02020603050405020304" charset="0"/>
              </a:rPr>
              <a:t>Physics</a:t>
            </a:r>
            <a:endParaRPr kumimoji="0" lang="en-US" altLang="ru-RU" sz="2720" b="0" i="0" u="none" strike="noStrike" kern="1200" cap="none" spc="0" normalizeH="0" baseline="0" noProof="0" dirty="0" smtClean="0">
              <a:ln>
                <a:noFill/>
              </a:ln>
              <a:solidFill>
                <a:schemeClr val="tx1"/>
              </a:solidFill>
              <a:effectLst/>
              <a:uLnTx/>
              <a:uFillTx/>
              <a:latin typeface="Times New Roman" panose="02020603050405020304" charset="0"/>
              <a:ea typeface="+mn-ea"/>
              <a:cs typeface="Times New Roman" panose="02020603050405020304" charset="0"/>
            </a:endParaRPr>
          </a:p>
          <a:p>
            <a:pPr marL="0" marR="0" lvl="0" indent="0" algn="ctr" defTabSz="4177030" rtl="0" eaLnBrk="1" fontAlgn="base" latinLnBrk="0" hangingPunct="1">
              <a:lnSpc>
                <a:spcPct val="100000"/>
              </a:lnSpc>
              <a:spcBef>
                <a:spcPct val="0"/>
              </a:spcBef>
              <a:spcAft>
                <a:spcPct val="0"/>
              </a:spcAft>
              <a:buClrTx/>
              <a:buSzTx/>
              <a:buFontTx/>
              <a:buNone/>
              <a:defRPr/>
            </a:pPr>
            <a:r>
              <a:rPr kumimoji="0" lang="ru-RU" altLang="en-US" sz="2995" b="0" i="0" u="none" strike="noStrike" kern="1200" cap="none" spc="0" normalizeH="0" baseline="30000" noProof="0" dirty="0">
                <a:ln>
                  <a:noFill/>
                </a:ln>
                <a:solidFill>
                  <a:schemeClr val="tx1"/>
                </a:solidFill>
                <a:effectLst/>
                <a:uLnTx/>
                <a:uFillTx/>
                <a:latin typeface="Times New Roman" panose="02020603050405020304" charset="0"/>
                <a:ea typeface="+mn-ea"/>
                <a:cs typeface="Times New Roman" panose="02020603050405020304" charset="0"/>
              </a:rPr>
              <a:t>2</a:t>
            </a:r>
            <a:r>
              <a:rPr kumimoji="0" lang="en-US" altLang="ru-RU" sz="2720" b="0" i="0" u="none" strike="noStrike" kern="1200" cap="none" spc="0" normalizeH="0" baseline="0" noProof="0" dirty="0" smtClean="0">
                <a:ln>
                  <a:noFill/>
                </a:ln>
                <a:solidFill>
                  <a:schemeClr val="tx1"/>
                </a:solidFill>
                <a:effectLst/>
                <a:uLnTx/>
                <a:uFillTx/>
                <a:latin typeface="Times New Roman" panose="02020603050405020304" charset="0"/>
                <a:ea typeface="+mn-ea"/>
                <a:cs typeface="Times New Roman" panose="02020603050405020304" charset="0"/>
              </a:rPr>
              <a:t>Kharkevich </a:t>
            </a:r>
            <a:r>
              <a:rPr kumimoji="0" lang="en-US" altLang="ru-RU" sz="272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Institute for Information Transmission Problems, Russian Academy of </a:t>
            </a:r>
            <a:r>
              <a:rPr kumimoji="0" lang="en-US" altLang="ru-RU" sz="2720" b="0" i="0" u="none" strike="noStrike" kern="1200" cap="none" spc="0" normalizeH="0" baseline="0" noProof="0" dirty="0" smtClean="0">
                <a:ln>
                  <a:noFill/>
                </a:ln>
                <a:solidFill>
                  <a:schemeClr val="tx1"/>
                </a:solidFill>
                <a:effectLst/>
                <a:uLnTx/>
                <a:uFillTx/>
                <a:latin typeface="Times New Roman" panose="02020603050405020304" charset="0"/>
                <a:ea typeface="+mn-ea"/>
                <a:cs typeface="Times New Roman" panose="02020603050405020304" charset="0"/>
              </a:rPr>
              <a:t>Sciences</a:t>
            </a:r>
            <a:endParaRPr kumimoji="0" lang="en-US" altLang="ru-RU" sz="2720" b="0" i="0" u="none" strike="noStrike" kern="1200" cap="none" spc="0" normalizeH="0" baseline="0" noProof="0" dirty="0" smtClean="0">
              <a:ln>
                <a:noFill/>
              </a:ln>
              <a:solidFill>
                <a:schemeClr val="tx1"/>
              </a:solidFill>
              <a:effectLst/>
              <a:uLnTx/>
              <a:uFillTx/>
              <a:latin typeface="Times New Roman" panose="02020603050405020304" charset="0"/>
              <a:ea typeface="+mn-ea"/>
              <a:cs typeface="Times New Roman" panose="02020603050405020304" charset="0"/>
            </a:endParaRPr>
          </a:p>
          <a:p>
            <a:pPr marL="0" marR="0" lvl="0" indent="0" algn="ctr" defTabSz="4177030" rtl="0" eaLnBrk="1" fontAlgn="base" latinLnBrk="0" hangingPunct="1">
              <a:lnSpc>
                <a:spcPct val="100000"/>
              </a:lnSpc>
              <a:spcBef>
                <a:spcPct val="0"/>
              </a:spcBef>
              <a:spcAft>
                <a:spcPct val="0"/>
              </a:spcAft>
              <a:buClrTx/>
              <a:buSzTx/>
              <a:buFontTx/>
              <a:buNone/>
              <a:defRPr/>
            </a:pPr>
            <a:endParaRPr kumimoji="0" lang="en-US" sz="2570" b="1" i="0" u="none" strike="noStrike" kern="1200" cap="none" spc="0" normalizeH="0" baseline="0" noProof="0" dirty="0" smtClean="0">
              <a:ln>
                <a:noFill/>
              </a:ln>
              <a:solidFill>
                <a:schemeClr val="tx1"/>
              </a:solidFill>
              <a:effectLst/>
              <a:uLnTx/>
              <a:uFillTx/>
              <a:latin typeface="Times New Roman" panose="02020603050405020304" charset="0"/>
              <a:ea typeface="+mn-ea"/>
              <a:cs typeface="Times New Roman" panose="02020603050405020304" charset="0"/>
            </a:endParaRPr>
          </a:p>
          <a:p>
            <a:pPr marL="0" marR="0" lvl="0" indent="0" algn="ctr" defTabSz="4177030" rtl="0" eaLnBrk="1" fontAlgn="base" latinLnBrk="0" hangingPunct="1">
              <a:lnSpc>
                <a:spcPct val="100000"/>
              </a:lnSpc>
              <a:spcBef>
                <a:spcPct val="0"/>
              </a:spcBef>
              <a:spcAft>
                <a:spcPct val="0"/>
              </a:spcAft>
              <a:buClrTx/>
              <a:buSzTx/>
              <a:buFontTx/>
              <a:buNone/>
              <a:defRPr/>
            </a:pPr>
            <a:endParaRPr kumimoji="0" lang="en-US" sz="2800" b="1" i="0" u="none" strike="noStrike" kern="1200" cap="none" spc="0" normalizeH="0" baseline="30000" noProof="0" dirty="0">
              <a:ln>
                <a:noFill/>
              </a:ln>
              <a:solidFill>
                <a:schemeClr val="tx1"/>
              </a:solidFill>
              <a:effectLst/>
              <a:uLnTx/>
              <a:uFillTx/>
              <a:latin typeface="Times New Roman" panose="02020603050405020304" charset="0"/>
              <a:ea typeface="+mn-ea"/>
              <a:cs typeface="Times New Roman" panose="02020603050405020304" charset="0"/>
              <a:sym typeface="+mn-ea"/>
            </a:endParaRPr>
          </a:p>
        </p:txBody>
      </p:sp>
      <p:pic>
        <p:nvPicPr>
          <p:cNvPr id="2058" name="Picture 4" descr="http://www.phys.msu.ru/img/sign-fizfak-official.gif"/>
          <p:cNvPicPr>
            <a:picLocks noChangeAspect="1"/>
          </p:cNvPicPr>
          <p:nvPr/>
        </p:nvPicPr>
        <p:blipFill>
          <a:blip r:embed="rId1"/>
          <a:stretch>
            <a:fillRect/>
          </a:stretch>
        </p:blipFill>
        <p:spPr>
          <a:xfrm>
            <a:off x="421640" y="803275"/>
            <a:ext cx="2546985" cy="2546985"/>
          </a:xfrm>
          <a:prstGeom prst="rect">
            <a:avLst/>
          </a:prstGeom>
          <a:noFill/>
          <a:ln w="9525">
            <a:noFill/>
          </a:ln>
        </p:spPr>
      </p:pic>
      <p:sp>
        <p:nvSpPr>
          <p:cNvPr id="10" name="Прямоугольник 9"/>
          <p:cNvSpPr/>
          <p:nvPr/>
        </p:nvSpPr>
        <p:spPr>
          <a:xfrm>
            <a:off x="422275" y="4616450"/>
            <a:ext cx="27867610" cy="3169285"/>
          </a:xfrm>
          <a:prstGeom prst="rect">
            <a:avLst/>
          </a:prstGeom>
          <a:solidFill>
            <a:srgbClr val="D5EEFF"/>
          </a:solidFill>
          <a:ln>
            <a:solidFill>
              <a:schemeClr val="accent3">
                <a:lumMod val="65000"/>
              </a:schemeClr>
            </a:solidFill>
          </a:ln>
        </p:spPr>
        <p:txBody>
          <a:bodyPr wrap="square">
            <a:spAutoFit/>
          </a:bodyPr>
          <a:p>
            <a:pPr marL="0" marR="0" lvl="0" indent="0" algn="just" defTabSz="914400" rtl="0" eaLnBrk="0" fontAlgn="base" latinLnBrk="0" hangingPunct="0">
              <a:lnSpc>
                <a:spcPct val="100000"/>
              </a:lnSpc>
              <a:spcBef>
                <a:spcPct val="0"/>
              </a:spcBef>
              <a:spcAft>
                <a:spcPct val="0"/>
              </a:spcAft>
              <a:buClrTx/>
              <a:buSzTx/>
              <a:buFontTx/>
              <a:buNone/>
              <a:defRPr/>
            </a:pPr>
            <a:r>
              <a:rPr lang="en-US" sz="3200" b="1" noProof="0" dirty="0">
                <a:ln>
                  <a:noFill/>
                </a:ln>
                <a:effectLst/>
                <a:uLnTx/>
                <a:uFillTx/>
                <a:latin typeface="Times New Roman" panose="02020603050405020304" charset="0"/>
                <a:cs typeface="Times New Roman" panose="02020603050405020304" charset="0"/>
                <a:sym typeface="+mn-ea"/>
              </a:rPr>
              <a:t>Introduction</a:t>
            </a:r>
            <a:r>
              <a:rPr lang="en-US" sz="3200" noProof="0" dirty="0">
                <a:ln>
                  <a:noFill/>
                </a:ln>
                <a:effectLst/>
                <a:uLnTx/>
                <a:uFillTx/>
                <a:latin typeface="Times New Roman" panose="02020603050405020304" charset="0"/>
                <a:cs typeface="Times New Roman" panose="02020603050405020304" charset="0"/>
                <a:sym typeface="+mn-ea"/>
              </a:rPr>
              <a:t>:</a:t>
            </a:r>
            <a:endParaRPr kumimoji="0" lang="en-US" sz="3200" b="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endParaRPr>
          </a:p>
          <a:p>
            <a:pPr marL="0" lvl="0" indent="0" algn="just" defTabSz="914400">
              <a:buNone/>
            </a:pPr>
            <a:r>
              <a:rPr lang="en-US" altLang="ru-RU" sz="2800" dirty="0">
                <a:latin typeface="Times New Roman" panose="02020603050405020304" charset="0"/>
                <a:cs typeface="Times New Roman" panose="02020603050405020304" charset="0"/>
                <a:sym typeface="+mn-ea"/>
              </a:rPr>
              <a:t>Meromictic water bodies are of particular interest for studying the composition and distribution of coloured dissolved organic matter (CDOM). These water bodies have a stable vertical stratification arising from the difference in density of water layers. In such water bodies, starting from a certain depth, an oxygen-free zone is usually present. At the upper boundary of which, with a sufficient amount of penetrating sunlight, an outbreak of anoxygenic phototrophic bacteria occurs. It is known that the optical properties of natural water significantly depend on the composition and concentration of CDOM, which affects the functioning of aquatic ecosystems, therefore, the study of CDOM in different horizons of stratified water bodies is important for understanding their evolution. A CDOM of natural origin effectively absorbs UV light and luminesces, therefore, light absorption spectroscopy and fluorescence spectroscopy are currently widely used for its study. </a:t>
            </a:r>
            <a:endParaRPr kumimoji="0" lang="en-US" altLang="ru-RU"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endParaRPr>
          </a:p>
        </p:txBody>
      </p:sp>
      <p:sp>
        <p:nvSpPr>
          <p:cNvPr id="24" name="Прямоугольник 23"/>
          <p:cNvSpPr/>
          <p:nvPr/>
        </p:nvSpPr>
        <p:spPr>
          <a:xfrm>
            <a:off x="422275" y="7785735"/>
            <a:ext cx="27867610" cy="4892675"/>
          </a:xfrm>
          <a:prstGeom prst="rect">
            <a:avLst/>
          </a:prstGeom>
          <a:solidFill>
            <a:srgbClr val="CBF6FF"/>
          </a:solidFill>
          <a:ln>
            <a:solidFill>
              <a:schemeClr val="accent3">
                <a:lumMod val="65000"/>
              </a:schemeClr>
            </a:solidFill>
          </a:ln>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defRPr/>
            </a:pPr>
            <a:r>
              <a:rPr lang="en-US" sz="3200" b="1" noProof="0" dirty="0">
                <a:ln>
                  <a:noFill/>
                </a:ln>
                <a:effectLst/>
                <a:uLnTx/>
                <a:uFillTx/>
                <a:latin typeface="Times New Roman" panose="02020603050405020304" charset="0"/>
                <a:cs typeface="Times New Roman" panose="02020603050405020304" charset="0"/>
                <a:sym typeface="+mn-ea"/>
              </a:rPr>
              <a:t>Objects and methods of the study</a:t>
            </a:r>
            <a:r>
              <a:rPr lang="en-US" sz="3200" noProof="0" dirty="0">
                <a:ln>
                  <a:noFill/>
                </a:ln>
                <a:effectLst/>
                <a:uLnTx/>
                <a:uFillTx/>
                <a:latin typeface="Times New Roman" panose="02020603050405020304" charset="0"/>
                <a:cs typeface="Times New Roman" panose="02020603050405020304" charset="0"/>
                <a:sym typeface="+mn-ea"/>
              </a:rPr>
              <a:t>:</a:t>
            </a:r>
            <a:endParaRPr kumimoji="0" lang="en-US" sz="3200" b="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endParaRPr>
          </a:p>
          <a:p>
            <a:pPr marR="0" lvl="0" indent="-457200" algn="just" defTabSz="914400" rtl="0" eaLnBrk="0" fontAlgn="base" hangingPunct="0">
              <a:lnSpc>
                <a:spcPct val="100000"/>
              </a:lnSpc>
              <a:spcBef>
                <a:spcPct val="0"/>
              </a:spcBef>
              <a:spcAft>
                <a:spcPct val="0"/>
              </a:spcAft>
              <a:buClrTx/>
              <a:buSzTx/>
              <a:buFont typeface="Arial" panose="020B0604020202020204" pitchFamily="34" charset="0"/>
              <a:buChar char="•"/>
              <a:defRPr/>
            </a:pP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We conducted sampling in late January and March (winter season) as well as in late June and August (summer season) at Lake Kislo-Sladkoe in 2024.</a:t>
            </a:r>
            <a:endPar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endParaRPr>
          </a:p>
          <a:p>
            <a:pPr marR="0" lvl="0" indent="-457200" algn="just" defTabSz="914400" rtl="0" eaLnBrk="0" fontAlgn="base" hangingPunct="0">
              <a:lnSpc>
                <a:spcPct val="100000"/>
              </a:lnSpc>
              <a:spcBef>
                <a:spcPct val="0"/>
              </a:spcBef>
              <a:spcAft>
                <a:spcPct val="0"/>
              </a:spcAft>
              <a:buClrTx/>
              <a:buSzTx/>
              <a:buFont typeface="Arial" panose="020B0604020202020204" pitchFamily="34" charset="0"/>
              <a:buChar char="•"/>
              <a:defRPr/>
            </a:pP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During the winter period, the ice thickness on the lake was 40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cm in January and 67</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cm in March. For spectral analysis, 6 water samples were collected (from horizons 0 m, 0.5</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m, 1</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m, 1.5</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m, 2.0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m, and 2.5</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m), as well as three ice samples. The ice samples were obtained by sawing an ice core into three equal parts ("upper", "middle", and "lower"). The ice melted at room temperature was placed in plastic tubes.</a:t>
            </a:r>
            <a:endPar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endParaRPr>
          </a:p>
          <a:p>
            <a:pPr marR="0" lvl="0" indent="-457200" algn="just" defTabSz="914400" rtl="0" eaLnBrk="0" fontAlgn="base" hangingPunct="0">
              <a:lnSpc>
                <a:spcPct val="100000"/>
              </a:lnSpc>
              <a:spcBef>
                <a:spcPct val="0"/>
              </a:spcBef>
              <a:spcAft>
                <a:spcPct val="0"/>
              </a:spcAft>
              <a:buClrTx/>
              <a:buSzTx/>
              <a:buFont typeface="Arial" panose="020B0604020202020204" pitchFamily="34" charset="0"/>
              <a:buChar char="•"/>
              <a:defRPr/>
            </a:pP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During the summer period, 5 water samples were collected for spectral analysis (from horizons 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m,</a:t>
            </a:r>
            <a:r>
              <a:rPr kumimoji="0" lang="ru-RU" alt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 0.5</a:t>
            </a:r>
            <a:r>
              <a:rPr lang="en-US" sz="2800" noProof="0">
                <a:ln>
                  <a:noFill/>
                </a:ln>
                <a:effectLst/>
                <a:uLnTx/>
                <a:uFillTx/>
                <a:latin typeface="Times New Roman" panose="02020603050405020304" charset="0"/>
                <a:cs typeface="Times New Roman" panose="02020603050405020304" charset="0"/>
                <a:sym typeface="+mn-ea"/>
              </a:rPr>
              <a:t> </a:t>
            </a:r>
            <a:r>
              <a:rPr kumimoji="0" lang="en-US" alt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m, 1</a:t>
            </a:r>
            <a:r>
              <a:rPr lang="en-US" sz="2800" noProof="0">
                <a:ln>
                  <a:noFill/>
                </a:ln>
                <a:effectLst/>
                <a:uLnTx/>
                <a:uFillTx/>
                <a:latin typeface="Times New Roman" panose="02020603050405020304" charset="0"/>
                <a:cs typeface="Times New Roman" panose="02020603050405020304" charset="0"/>
                <a:sym typeface="+mn-ea"/>
              </a:rPr>
              <a:t> </a:t>
            </a:r>
            <a:r>
              <a:rPr kumimoji="0" lang="en-US" alt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m,</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 2</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m, 2.4</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m, 3</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m, and 4</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m).</a:t>
            </a:r>
            <a:endPar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endParaRPr>
          </a:p>
          <a:p>
            <a:pPr marR="0" lvl="0" indent="-457200" algn="just" defTabSz="914400" rtl="0" eaLnBrk="0" fontAlgn="base" hangingPunct="0">
              <a:lnSpc>
                <a:spcPct val="100000"/>
              </a:lnSpc>
              <a:spcBef>
                <a:spcPct val="0"/>
              </a:spcBef>
              <a:spcAft>
                <a:spcPct val="0"/>
              </a:spcAft>
              <a:buClrTx/>
              <a:buSzTx/>
              <a:buFont typeface="Arial" panose="020B0604020202020204" pitchFamily="34" charset="0"/>
              <a:buChar char="•"/>
              <a:defRPr/>
            </a:pP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To study CDOM, the samples were filtered through nylon filters with a pore size of 0.22</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μm to separate suspended particles. Light absorption spectra were measured on a Solar PB2201 spectrophotometer in the range from 200 to 500 nm using quartz cuvettes with an optical path length of 3</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cm. Cuvettes with a longer optical path length provide more accurate measurements for water samples with low CDOM content, but require a larger sample volume. Fluorescence spectra were recorded using a Solar CM2203 spectrofluorimeter with excitation of emission spectra at wavelengths of 270, 310, and 355</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nm (registration wavelength from 280-365 to 700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nm). Synchronous fluorescence spectra were measured in the range of 230 - 500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nm with a wavelength difference </a:t>
            </a:r>
            <a:r>
              <a:rPr lang="en-US" sz="2800" noProof="0">
                <a:ln>
                  <a:noFill/>
                </a:ln>
                <a:effectLst/>
                <a:uLnTx/>
                <a:uFillTx/>
                <a:latin typeface="Arial" panose="020B0604020202020204" pitchFamily="34" charset="0"/>
                <a:cs typeface="Arial" panose="020B0604020202020204" pitchFamily="34" charset="0"/>
                <a:sym typeface="+mn-ea"/>
              </a:rPr>
              <a:t>∆</a:t>
            </a:r>
            <a:r>
              <a:rPr lang="en-US" sz="2800" noProof="0" dirty="0">
                <a:ln>
                  <a:noFill/>
                </a:ln>
                <a:effectLst/>
                <a:uLnTx/>
                <a:uFillTx/>
                <a:latin typeface="Times New Roman" panose="02020603050405020304" charset="0"/>
                <a:cs typeface="Times New Roman" panose="02020603050405020304" charset="0"/>
                <a:sym typeface="+mn-ea"/>
              </a:rPr>
              <a:t>λ</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 between the excitation and registration wavelengths of 14, 20, 30, 50, 70, 90 and 120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nm.</a:t>
            </a:r>
            <a:endPar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endParaRPr>
          </a:p>
        </p:txBody>
      </p:sp>
      <p:sp>
        <p:nvSpPr>
          <p:cNvPr id="5" name="Прямоугольник 4"/>
          <p:cNvSpPr/>
          <p:nvPr/>
        </p:nvSpPr>
        <p:spPr>
          <a:xfrm>
            <a:off x="423545" y="33044130"/>
            <a:ext cx="27866340" cy="2738120"/>
          </a:xfrm>
          <a:prstGeom prst="rect">
            <a:avLst/>
          </a:prstGeom>
          <a:solidFill>
            <a:srgbClr val="E1FFF8"/>
          </a:solidFill>
          <a:ln w="19050">
            <a:solidFill>
              <a:schemeClr val="accent5">
                <a:lumMod val="50000"/>
              </a:schemeClr>
            </a:solidFill>
          </a:ln>
        </p:spPr>
        <p:txBody>
          <a:bodyPr wrap="square">
            <a:spAutoFit/>
          </a:bodyPr>
          <a:p>
            <a:pPr marL="0" marR="0" lvl="0" indent="0" algn="l" defTabSz="914400" rtl="0" eaLnBrk="0" fontAlgn="base" latinLnBrk="0" hangingPunct="0">
              <a:lnSpc>
                <a:spcPct val="100000"/>
              </a:lnSpc>
              <a:spcBef>
                <a:spcPct val="0"/>
              </a:spcBef>
              <a:spcAft>
                <a:spcPct val="0"/>
              </a:spcAft>
              <a:buClrTx/>
              <a:buSzTx/>
              <a:buFontTx/>
              <a:buNone/>
              <a:defRPr/>
            </a:pPr>
            <a:r>
              <a:rPr lang="en-US" sz="3200" b="1" noProof="0">
                <a:ln>
                  <a:noFill/>
                </a:ln>
                <a:effectLst/>
                <a:uLnTx/>
                <a:uFillTx/>
                <a:latin typeface="Times New Roman" panose="02020603050405020304" charset="0"/>
                <a:cs typeface="Times New Roman" panose="02020603050405020304" charset="0"/>
                <a:sym typeface="+mn-ea"/>
              </a:rPr>
              <a:t>Conclusion</a:t>
            </a:r>
            <a:r>
              <a:rPr kumimoji="0" lang="en-US" sz="3200" b="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rPr>
              <a:t>:</a:t>
            </a:r>
            <a:endParaRPr kumimoji="0" lang="en-US" sz="3200" b="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endParaRPr>
          </a:p>
          <a:p>
            <a:pPr marL="0" marR="0" lvl="0" indent="0" algn="l" defTabSz="914400" rtl="0" eaLnBrk="0" fontAlgn="base" latinLnBrk="0" hangingPunct="0">
              <a:lnSpc>
                <a:spcPct val="100000"/>
              </a:lnSpc>
              <a:spcBef>
                <a:spcPct val="0"/>
              </a:spcBef>
              <a:spcAft>
                <a:spcPct val="0"/>
              </a:spcAft>
              <a:buClrTx/>
              <a:buSzTx/>
              <a:buFontTx/>
              <a:buNone/>
              <a:defRPr/>
            </a:pPr>
            <a:r>
              <a:rPr kumimoji="0" lang="en-US" sz="2800" b="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rPr>
              <a:t>Spectral data showed the same bandshapes and maxima for CDOM in winter and summer seasons, however CDOM concentration were higher in summer which is proved by higher absorbances and fluorescence intensities. The characteristics of the spectral curves differ for samples from different layers and for samples taken in winter and summer seasons. This is explained by the different distribution, concentration and nature of the dissolved organic matter.</a:t>
            </a:r>
            <a:endParaRPr kumimoji="0" lang="en-US" sz="2800" b="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endParaRPr>
          </a:p>
          <a:p>
            <a:pPr marL="0" marR="0" lvl="0" indent="0" algn="l" defTabSz="914400" rtl="0" eaLnBrk="0" fontAlgn="base" latinLnBrk="0" hangingPunct="0">
              <a:lnSpc>
                <a:spcPct val="100000"/>
              </a:lnSpc>
              <a:spcBef>
                <a:spcPct val="0"/>
              </a:spcBef>
              <a:spcAft>
                <a:spcPct val="0"/>
              </a:spcAft>
              <a:buClrTx/>
              <a:buSzTx/>
              <a:buFontTx/>
              <a:buNone/>
              <a:defRPr/>
            </a:pPr>
            <a:r>
              <a:rPr kumimoji="0" lang="en-US" sz="2800" b="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rPr>
              <a:t>Therefore, using the absorption and fluorescence spectra, we can track the changes in the content of dissolved organic matter and its distribution in the layers of water in meromictic water bodies. This can then be used to study the dependence of DOM distribution on external factors and conduct statistics.</a:t>
            </a:r>
            <a:endParaRPr kumimoji="0" lang="en-US" sz="2800" b="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endParaRPr>
          </a:p>
        </p:txBody>
      </p:sp>
      <p:pic>
        <p:nvPicPr>
          <p:cNvPr id="3" name="Изображение 2" descr="Снимок экрана (4478)"/>
          <p:cNvPicPr>
            <a:picLocks noChangeAspect="1"/>
          </p:cNvPicPr>
          <p:nvPr/>
        </p:nvPicPr>
        <p:blipFill>
          <a:blip r:embed="rId2"/>
          <a:stretch>
            <a:fillRect/>
          </a:stretch>
        </p:blipFill>
        <p:spPr>
          <a:xfrm>
            <a:off x="422275" y="12891770"/>
            <a:ext cx="6873875" cy="6569075"/>
          </a:xfrm>
          <a:prstGeom prst="rect">
            <a:avLst/>
          </a:prstGeom>
        </p:spPr>
      </p:pic>
      <p:pic>
        <p:nvPicPr>
          <p:cNvPr id="4" name="Изображение 3" descr="Снимок экрана (4479)"/>
          <p:cNvPicPr>
            <a:picLocks noChangeAspect="1"/>
          </p:cNvPicPr>
          <p:nvPr/>
        </p:nvPicPr>
        <p:blipFill>
          <a:blip r:embed="rId3"/>
          <a:stretch>
            <a:fillRect/>
          </a:stretch>
        </p:blipFill>
        <p:spPr>
          <a:xfrm>
            <a:off x="7296150" y="12907645"/>
            <a:ext cx="7104380" cy="6553200"/>
          </a:xfrm>
          <a:prstGeom prst="rect">
            <a:avLst/>
          </a:prstGeom>
        </p:spPr>
      </p:pic>
      <p:pic>
        <p:nvPicPr>
          <p:cNvPr id="6" name="Изображение 5" descr="Снимок экрана (4480)"/>
          <p:cNvPicPr>
            <a:picLocks noChangeAspect="1"/>
          </p:cNvPicPr>
          <p:nvPr/>
        </p:nvPicPr>
        <p:blipFill>
          <a:blip r:embed="rId4"/>
          <a:stretch>
            <a:fillRect/>
          </a:stretch>
        </p:blipFill>
        <p:spPr>
          <a:xfrm>
            <a:off x="7238365" y="19674205"/>
            <a:ext cx="7161530" cy="6374130"/>
          </a:xfrm>
          <a:prstGeom prst="rect">
            <a:avLst/>
          </a:prstGeom>
        </p:spPr>
      </p:pic>
      <p:pic>
        <p:nvPicPr>
          <p:cNvPr id="8" name="Изображение 7" descr="Снимок экрана (4482)"/>
          <p:cNvPicPr>
            <a:picLocks noChangeAspect="1"/>
          </p:cNvPicPr>
          <p:nvPr/>
        </p:nvPicPr>
        <p:blipFill>
          <a:blip r:embed="rId5"/>
          <a:stretch>
            <a:fillRect/>
          </a:stretch>
        </p:blipFill>
        <p:spPr>
          <a:xfrm>
            <a:off x="421640" y="19674205"/>
            <a:ext cx="6873875" cy="6380480"/>
          </a:xfrm>
          <a:prstGeom prst="rect">
            <a:avLst/>
          </a:prstGeom>
        </p:spPr>
      </p:pic>
      <p:pic>
        <p:nvPicPr>
          <p:cNvPr id="9" name="Изображение 8" descr="Снимок экрана (4483)"/>
          <p:cNvPicPr>
            <a:picLocks noChangeAspect="1"/>
          </p:cNvPicPr>
          <p:nvPr/>
        </p:nvPicPr>
        <p:blipFill>
          <a:blip r:embed="rId6"/>
          <a:stretch>
            <a:fillRect/>
          </a:stretch>
        </p:blipFill>
        <p:spPr>
          <a:xfrm>
            <a:off x="18796000" y="26144855"/>
            <a:ext cx="9101455" cy="6752590"/>
          </a:xfrm>
          <a:prstGeom prst="rect">
            <a:avLst/>
          </a:prstGeom>
        </p:spPr>
      </p:pic>
      <p:pic>
        <p:nvPicPr>
          <p:cNvPr id="11" name="Изображение 10" descr="Снимок экрана (4484)"/>
          <p:cNvPicPr>
            <a:picLocks noChangeAspect="1"/>
          </p:cNvPicPr>
          <p:nvPr/>
        </p:nvPicPr>
        <p:blipFill>
          <a:blip r:embed="rId7"/>
          <a:stretch>
            <a:fillRect/>
          </a:stretch>
        </p:blipFill>
        <p:spPr>
          <a:xfrm>
            <a:off x="9396095" y="26134060"/>
            <a:ext cx="9210675" cy="6848475"/>
          </a:xfrm>
          <a:prstGeom prst="rect">
            <a:avLst/>
          </a:prstGeom>
        </p:spPr>
      </p:pic>
      <p:pic>
        <p:nvPicPr>
          <p:cNvPr id="12" name="Изображение 11" descr="Снимок экрана (4485)"/>
          <p:cNvPicPr>
            <a:picLocks noChangeAspect="1"/>
          </p:cNvPicPr>
          <p:nvPr/>
        </p:nvPicPr>
        <p:blipFill>
          <a:blip r:embed="rId8"/>
          <a:stretch>
            <a:fillRect/>
          </a:stretch>
        </p:blipFill>
        <p:spPr>
          <a:xfrm>
            <a:off x="421640" y="26128980"/>
            <a:ext cx="8420100" cy="6768465"/>
          </a:xfrm>
          <a:prstGeom prst="rect">
            <a:avLst/>
          </a:prstGeom>
        </p:spPr>
      </p:pic>
      <p:sp>
        <p:nvSpPr>
          <p:cNvPr id="38" name="Прямоугольник 37"/>
          <p:cNvSpPr/>
          <p:nvPr/>
        </p:nvSpPr>
        <p:spPr>
          <a:xfrm>
            <a:off x="14399895" y="12678410"/>
            <a:ext cx="13889990" cy="13326110"/>
          </a:xfrm>
          <a:prstGeom prst="rect">
            <a:avLst/>
          </a:prstGeom>
          <a:solidFill>
            <a:srgbClr val="DFFFFD"/>
          </a:solidFill>
          <a:ln w="19050">
            <a:solidFill>
              <a:schemeClr val="tx1"/>
            </a:solidFill>
          </a:ln>
        </p:spPr>
        <p:txBody>
          <a:bodyPr wrap="square">
            <a:no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  </a:t>
            </a:r>
            <a:r>
              <a:rPr lang="en-US" sz="3200" b="1" noProof="0">
                <a:ln>
                  <a:noFill/>
                </a:ln>
                <a:effectLst/>
                <a:uLnTx/>
                <a:uFillTx/>
                <a:latin typeface="Times New Roman" panose="02020603050405020304" charset="0"/>
                <a:cs typeface="Times New Roman" panose="02020603050405020304" charset="0"/>
                <a:sym typeface="+mn-ea"/>
              </a:rPr>
              <a:t>Results</a:t>
            </a:r>
            <a:r>
              <a:rPr kumimoji="0" lang="en-US" sz="2800" b="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rPr>
              <a:t>:</a:t>
            </a:r>
            <a:endParaRPr kumimoji="0" lang="en-US" sz="2800" b="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endParaRPr>
          </a:p>
          <a:p>
            <a:pPr marL="0" marR="0" lvl="0" indent="0" algn="l" defTabSz="914400" rtl="0" eaLnBrk="0" fontAlgn="base" latinLnBrk="0" hangingPunct="0">
              <a:lnSpc>
                <a:spcPct val="100000"/>
              </a:lnSpc>
              <a:spcBef>
                <a:spcPct val="0"/>
              </a:spcBef>
              <a:spcAft>
                <a:spcPct val="0"/>
              </a:spcAft>
              <a:buClrTx/>
              <a:buSzTx/>
              <a:buFontTx/>
              <a:buNone/>
              <a:defRPr/>
            </a:pP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1) Absorption spectra:</a:t>
            </a:r>
            <a:endPar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endParaRPr>
          </a:p>
          <a:p>
            <a:pPr marR="0" lvl="0" indent="-342900" algn="l" defTabSz="914400" rtl="0" eaLnBrk="0" fontAlgn="base" hangingPunct="0">
              <a:lnSpc>
                <a:spcPct val="100000"/>
              </a:lnSpc>
              <a:spcBef>
                <a:spcPct val="0"/>
              </a:spcBef>
              <a:spcAft>
                <a:spcPct val="0"/>
              </a:spcAft>
              <a:buClrTx/>
              <a:buSzTx/>
              <a:buFont typeface="Arial" panose="020B0604020202020204" pitchFamily="34" charset="0"/>
              <a:buChar char="•"/>
              <a:defRPr/>
            </a:pP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In all samples, optical density monotonically decreased with increasing wavelength, which is typical for CDOM in natural water. During the winter period (Fig.</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1.1), the light absorption spectra in water samples from depths of 1 to 2.5</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m were approximately the same, and during the summer period (Fig.</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1.2), the spectra from depths of 1-2</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m and 2.4-4 m were similar. This is consistent with hydrological characteristics: salinity, temperature, and other water parameters at these depths are almost identical.</a:t>
            </a:r>
            <a:endPar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endParaRPr>
          </a:p>
          <a:p>
            <a:pPr marR="0" lvl="0" indent="-342900" algn="l" defTabSz="914400" rtl="0" eaLnBrk="0" fontAlgn="base" hangingPunct="0">
              <a:lnSpc>
                <a:spcPct val="100000"/>
              </a:lnSpc>
              <a:spcBef>
                <a:spcPct val="0"/>
              </a:spcBef>
              <a:spcAft>
                <a:spcPct val="0"/>
              </a:spcAft>
              <a:buClrTx/>
              <a:buSzTx/>
              <a:buFont typeface="Arial" panose="020B0604020202020204" pitchFamily="34" charset="0"/>
              <a:buChar char="•"/>
              <a:defRPr/>
            </a:pP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High absorption and high humic substance concentration were found for samples from the freshened water layer at depths of 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m and 0.5</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m. Meltwater ice samples contained significantly less CDOM than the water. Optical density of ice from different depths differed, which means that the amount of organics also differs.</a:t>
            </a:r>
            <a:endPar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endParaRPr>
          </a:p>
          <a:p>
            <a:pPr marR="0" lvl="0" indent="0" algn="l" defTabSz="914400" rtl="0" eaLnBrk="0" fontAlgn="base" hangingPunct="0">
              <a:lnSpc>
                <a:spcPct val="100000"/>
              </a:lnSpc>
              <a:spcBef>
                <a:spcPct val="0"/>
              </a:spcBef>
              <a:spcAft>
                <a:spcPct val="0"/>
              </a:spcAft>
              <a:buClrTx/>
              <a:buSzTx/>
              <a:buFont typeface="Arial" panose="020B0604020202020204" pitchFamily="34" charset="0"/>
              <a:buNone/>
              <a:defRPr/>
            </a:pP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2) Fluorescence spectra:</a:t>
            </a:r>
            <a:endPar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endParaRPr>
          </a:p>
          <a:p>
            <a:pPr marR="0" lvl="0" indent="-342900" algn="l" defTabSz="914400" rtl="0" eaLnBrk="0" fontAlgn="base" hangingPunct="0">
              <a:lnSpc>
                <a:spcPct val="100000"/>
              </a:lnSpc>
              <a:spcBef>
                <a:spcPct val="0"/>
              </a:spcBef>
              <a:spcAft>
                <a:spcPct val="0"/>
              </a:spcAft>
              <a:buClrTx/>
              <a:buSzTx/>
              <a:buFont typeface="Arial" panose="020B0604020202020204" pitchFamily="34" charset="0"/>
              <a:buChar char="•"/>
              <a:defRPr/>
            </a:pP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At an excitation wavelength of 270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 the fluorescence spectrum exhibits two overlapping bands: protein-like with a maximum at 300-350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 and humic with a maximum at 450-500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 (Fig.</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2.1-2.3). At a higher excitation wavelength (355</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 protein-like fluorescence was not observed. This is typical for natural water.</a:t>
            </a:r>
            <a:endPar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endParaRPr>
          </a:p>
          <a:p>
            <a:pPr marR="0" lvl="0" indent="-342900" algn="l" defTabSz="914400" rtl="0" eaLnBrk="0" fontAlgn="base" hangingPunct="0">
              <a:lnSpc>
                <a:spcPct val="100000"/>
              </a:lnSpc>
              <a:spcBef>
                <a:spcPct val="0"/>
              </a:spcBef>
              <a:spcAft>
                <a:spcPct val="0"/>
              </a:spcAft>
              <a:buClrTx/>
              <a:buSzTx/>
              <a:buFont typeface="Arial" panose="020B0604020202020204" pitchFamily="34" charset="0"/>
              <a:buChar char="•"/>
              <a:defRPr/>
            </a:pP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When excited with light at a wavelength of 270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 the protein-like fluorescence is most pronounced in the water sample from 2.5</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m. The different position of the maximum of this band in water (340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 Fig.</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2.1 and Fig.</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2.3) and in melted ice (325</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 Fig.</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2.2) proves that the nature of the fluorophores responsible for this emission band is different. The humic fluorescence band was more intense than the protein-like band in most samples. (This is especially noticeable when excited at 355</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a:t>
            </a:r>
            <a:endPar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endParaRPr>
          </a:p>
          <a:p>
            <a:pPr marR="0" lvl="0" indent="-342900" algn="l" defTabSz="914400" rtl="0" eaLnBrk="0" fontAlgn="base" hangingPunct="0">
              <a:lnSpc>
                <a:spcPct val="100000"/>
              </a:lnSpc>
              <a:spcBef>
                <a:spcPct val="0"/>
              </a:spcBef>
              <a:spcAft>
                <a:spcPct val="0"/>
              </a:spcAft>
              <a:buClrTx/>
              <a:buSzTx/>
              <a:buFont typeface="Arial" panose="020B0604020202020204" pitchFamily="34" charset="0"/>
              <a:buChar char="•"/>
              <a:defRPr/>
            </a:pP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Synchronous fluorescence spectra with a small wavelength difference, for example, </a:t>
            </a:r>
            <a:r>
              <a:rPr lang="en-US" sz="2800" noProof="0">
                <a:ln>
                  <a:noFill/>
                </a:ln>
                <a:effectLst/>
                <a:uLnTx/>
                <a:uFillTx/>
                <a:latin typeface="Arial" panose="020B0604020202020204" pitchFamily="34" charset="0"/>
                <a:cs typeface="Arial" panose="020B0604020202020204" pitchFamily="34" charset="0"/>
                <a:sym typeface="+mn-ea"/>
              </a:rPr>
              <a:t>∆</a:t>
            </a:r>
            <a:r>
              <a:rPr lang="en-US" sz="2800" noProof="0">
                <a:ln>
                  <a:noFill/>
                </a:ln>
                <a:effectLst/>
                <a:uLnTx/>
                <a:uFillTx/>
                <a:latin typeface="Times New Roman" panose="02020603050405020304" charset="0"/>
                <a:cs typeface="Times New Roman" panose="02020603050405020304" charset="0"/>
                <a:sym typeface="+mn-ea"/>
              </a:rPr>
              <a:t>λ</a:t>
            </a:r>
            <a:r>
              <a:rPr lang="ru-RU" altLang="en-US" sz="2800" noProof="0">
                <a:ln>
                  <a:noFill/>
                </a:ln>
                <a:effectLst/>
                <a:uLnTx/>
                <a:uFillTx/>
                <a:latin typeface="Times New Roman" panose="02020603050405020304" charset="0"/>
                <a:cs typeface="Times New Roman" panose="02020603050405020304" charset="0"/>
                <a:sym typeface="+mn-ea"/>
              </a:rPr>
              <a:t> =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14</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 (Fig.</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3.1), provide information about the wavelengths at which protein-like fluorescence is excited (aromatic amino acids, phenolic compounds). Such luminescence is excited in the ranges 275-280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 and 310-315</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a:t>
            </a:r>
            <a:r>
              <a:rPr kumimoji="0" lang="ru-RU" alt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Synchronous fluorescence spectra with a larger wavelength difference, for example, with </a:t>
            </a:r>
            <a:r>
              <a:rPr lang="en-US" sz="2800" noProof="0">
                <a:ln>
                  <a:noFill/>
                </a:ln>
                <a:effectLst/>
                <a:uLnTx/>
                <a:uFillTx/>
                <a:latin typeface="Arial" panose="020B0604020202020204" pitchFamily="34" charset="0"/>
                <a:cs typeface="Arial" panose="020B0604020202020204" pitchFamily="34" charset="0"/>
                <a:sym typeface="+mn-ea"/>
              </a:rPr>
              <a:t>∆</a:t>
            </a:r>
            <a:r>
              <a:rPr lang="en-US" sz="2800" noProof="0">
                <a:ln>
                  <a:noFill/>
                </a:ln>
                <a:effectLst/>
                <a:uLnTx/>
                <a:uFillTx/>
                <a:latin typeface="Times New Roman" panose="02020603050405020304" charset="0"/>
                <a:cs typeface="Times New Roman" panose="02020603050405020304" charset="0"/>
                <a:sym typeface="+mn-ea"/>
              </a:rPr>
              <a:t>λ</a:t>
            </a:r>
            <a:r>
              <a:rPr lang="ru-RU" alt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 90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 (Fig.</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3.2), show excitation of humic fluorescence, characteristic excitation bands are visible in the figure at 340</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 and 375</a:t>
            </a:r>
            <a:r>
              <a:rPr lang="en-US" sz="2800" noProof="0">
                <a:ln>
                  <a:noFill/>
                </a:ln>
                <a:effectLst/>
                <a:uLnTx/>
                <a:uFillTx/>
                <a:latin typeface="Times New Roman" panose="02020603050405020304" charset="0"/>
                <a:cs typeface="Times New Roman" panose="02020603050405020304" charset="0"/>
                <a:sym typeface="+mn-ea"/>
              </a:rPr>
              <a:t> </a:t>
            </a:r>
            <a:r>
              <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rPr>
              <a:t>nm. Their ratio in different samples differed, which indicates a different composition of humic substance fluorophores.</a:t>
            </a:r>
            <a:endParaRPr kumimoji="0" lang="en-US" sz="2800" b="0" i="0"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Calibri"/>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6054</Words>
  <Application>WPS Presentation</Application>
  <PresentationFormat>宽屏</PresentationFormat>
  <Paragraphs>31</Paragraphs>
  <Slides>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SimSun</vt:lpstr>
      <vt:lpstr>Wingdings</vt:lpstr>
      <vt:lpstr>Calibri Light</vt:lpstr>
      <vt:lpstr>Times New Roman</vt:lpstr>
      <vt:lpstr>Microsoft YaHei</vt:lpstr>
      <vt:lpstr>Arial Unicode MS</vt:lpstr>
      <vt:lpstr>Calibri</vt:lpstr>
      <vt:lpstr>Office Theme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ANC - 4</cp:lastModifiedBy>
  <cp:revision>17</cp:revision>
  <dcterms:created xsi:type="dcterms:W3CDTF">2024-09-23T16:37:00Z</dcterms:created>
  <dcterms:modified xsi:type="dcterms:W3CDTF">2024-09-24T19:24:29Z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1049-12.2.0.18283</vt:lpwstr>
  </property>
  <property fmtid="{D5CDD505-2E9C-101B-9397-08002B2CF9AE}" pid="3" name="ICV">
    <vt:lpwstr>A5C94652771E4A7D87E890A1DD7C5701_11</vt:lpwstr>
  </property>
</Properties>
</file>