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3625" cy="30275213"/>
  <p:notesSz cx="29675138" cy="35399663"/>
  <p:defaultTextStyle>
    <a:defPPr>
      <a:defRPr lang="ru-RU"/>
    </a:defPPr>
    <a:lvl1pPr marL="0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933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1866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7799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3732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9665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5598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1531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7464" algn="l" defTabSz="295186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0A709-1FD3-4A67-A1AB-F8CFAFC11925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EFE-D8D6-47B3-9D8C-452B0A7023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42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181" y="1212412"/>
            <a:ext cx="19245263" cy="5045869"/>
          </a:xfrm>
          <a:prstGeom prst="rect">
            <a:avLst/>
          </a:prstGeom>
        </p:spPr>
        <p:txBody>
          <a:bodyPr vert="horz" lIns="295187" tIns="147593" rIns="295187" bIns="14759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181" y="7064219"/>
            <a:ext cx="19245263" cy="19980241"/>
          </a:xfrm>
          <a:prstGeom prst="rect">
            <a:avLst/>
          </a:prstGeom>
        </p:spPr>
        <p:txBody>
          <a:bodyPr vert="horz" lIns="295187" tIns="147593" rIns="295187" bIns="14759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181" y="28060639"/>
            <a:ext cx="4989513" cy="1611875"/>
          </a:xfrm>
          <a:prstGeom prst="rect">
            <a:avLst/>
          </a:prstGeom>
        </p:spPr>
        <p:txBody>
          <a:bodyPr vert="horz" lIns="295187" tIns="147593" rIns="295187" bIns="147593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0A709-1FD3-4A67-A1AB-F8CFAFC11925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6072" y="28060639"/>
            <a:ext cx="6771481" cy="1611875"/>
          </a:xfrm>
          <a:prstGeom prst="rect">
            <a:avLst/>
          </a:prstGeom>
        </p:spPr>
        <p:txBody>
          <a:bodyPr vert="horz" lIns="295187" tIns="147593" rIns="295187" bIns="147593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4931" y="28060639"/>
            <a:ext cx="4989513" cy="1611875"/>
          </a:xfrm>
          <a:prstGeom prst="rect">
            <a:avLst/>
          </a:prstGeom>
        </p:spPr>
        <p:txBody>
          <a:bodyPr vert="horz" lIns="295187" tIns="147593" rIns="295187" bIns="147593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01EFE-D8D6-47B3-9D8C-452B0A7023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35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2951866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950" indent="-1106950" algn="l" defTabSz="2951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391" indent="-922458" algn="l" defTabSz="2951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833" indent="-737967" algn="l" defTabSz="2951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66" indent="-737967" algn="l" defTabSz="2951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1699" indent="-737967" algn="l" defTabSz="2951866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7632" indent="-737967" algn="l" defTabSz="2951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3565" indent="-737967" algn="l" defTabSz="2951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9498" indent="-737967" algn="l" defTabSz="2951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5431" indent="-737967" algn="l" defTabSz="2951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933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866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799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732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665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598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1531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7464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383625" cy="302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88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Vaio</dc:creator>
  <cp:lastModifiedBy>Vaio</cp:lastModifiedBy>
  <cp:revision>1</cp:revision>
  <dcterms:created xsi:type="dcterms:W3CDTF">2023-09-27T03:53:41Z</dcterms:created>
  <dcterms:modified xsi:type="dcterms:W3CDTF">2023-09-27T03:53:41Z</dcterms:modified>
</cp:coreProperties>
</file>